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96" r:id="rId2"/>
  </p:sldMasterIdLst>
  <p:sldIdLst>
    <p:sldId id="256" r:id="rId3"/>
    <p:sldId id="269" r:id="rId4"/>
    <p:sldId id="259" r:id="rId5"/>
    <p:sldId id="261" r:id="rId6"/>
    <p:sldId id="263" r:id="rId7"/>
    <p:sldId id="265" r:id="rId8"/>
    <p:sldId id="267" r:id="rId9"/>
  </p:sldIdLst>
  <p:sldSz cx="16257588" cy="9144000"/>
  <p:notesSz cx="6858000" cy="9144000"/>
  <p:defaultTextStyle>
    <a:defPPr>
      <a:defRPr lang="en-US"/>
    </a:defPPr>
    <a:lvl1pPr marL="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585">
          <p15:clr>
            <a:srgbClr val="A4A3A4"/>
          </p15:clr>
        </p15:guide>
        <p15:guide id="3" orient="horz" pos="839">
          <p15:clr>
            <a:srgbClr val="A4A3A4"/>
          </p15:clr>
        </p15:guide>
        <p15:guide id="4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2058" y="852"/>
      </p:cViewPr>
      <p:guideLst>
        <p:guide orient="horz" pos="1701"/>
        <p:guide pos="585"/>
        <p:guide orient="horz" pos="839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Ja,  én reise i høstferien</c:v>
                </c:pt>
                <c:pt idx="1">
                  <c:v>Ja, flere reiser, men ikke i høstferien</c:v>
                </c:pt>
                <c:pt idx="2">
                  <c:v>Ja, flere reiser inkludert høstferien</c:v>
                </c:pt>
                <c:pt idx="3">
                  <c:v>Nei</c:v>
                </c:pt>
                <c:pt idx="4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0.21</c:v>
                </c:pt>
                <c:pt idx="1">
                  <c:v>0.19</c:v>
                </c:pt>
                <c:pt idx="2">
                  <c:v>7.0000000000000007E-2</c:v>
                </c:pt>
                <c:pt idx="3">
                  <c:v>0.41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4-4DDA-8B37-593127DB2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6437120"/>
        <c:crosses val="autoZero"/>
        <c:auto val="0"/>
        <c:lblAlgn val="ctr"/>
        <c:lblOffset val="100"/>
        <c:tickLblSkip val="1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100" smtId="4294967295"/>
      </a:pPr>
      <a:endParaRPr lang="nb-N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3187634813862"/>
          <c:y val="2.4078800589611746E-2"/>
          <c:w val="0.79329243770938862"/>
          <c:h val="0.95184239882077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Samlet husstandsinntekt Under 500'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 stor grad</c:v>
                </c:pt>
                <c:pt idx="1">
                  <c:v>I noe grad</c:v>
                </c:pt>
                <c:pt idx="2">
                  <c:v>I liten grad</c:v>
                </c:pt>
                <c:pt idx="3">
                  <c:v>Ingen grad</c:v>
                </c:pt>
                <c:pt idx="4">
                  <c:v>Vet ikke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0.44</c:v>
                </c:pt>
                <c:pt idx="1">
                  <c:v>0.34</c:v>
                </c:pt>
                <c:pt idx="2">
                  <c:v>0.1</c:v>
                </c:pt>
                <c:pt idx="3">
                  <c:v>0.04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C7-4C8D-B2C6-D5DFF0CBBA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Samlet husstandsinntekt 500'-999'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 stor grad</c:v>
                </c:pt>
                <c:pt idx="1">
                  <c:v>I noe grad</c:v>
                </c:pt>
                <c:pt idx="2">
                  <c:v>I liten grad</c:v>
                </c:pt>
                <c:pt idx="3">
                  <c:v>Ingen grad</c:v>
                </c:pt>
                <c:pt idx="4">
                  <c:v>Vet ikke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0.43</c:v>
                </c:pt>
                <c:pt idx="2">
                  <c:v>0.2</c:v>
                </c:pt>
                <c:pt idx="3">
                  <c:v>0.04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C7-4C8D-B2C6-D5DFF0CBBA2B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Samlet husstandsinntekt 1 mill eller mer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 stor grad</c:v>
                </c:pt>
                <c:pt idx="1">
                  <c:v>I noe grad</c:v>
                </c:pt>
                <c:pt idx="2">
                  <c:v>I liten grad</c:v>
                </c:pt>
                <c:pt idx="3">
                  <c:v>Ingen grad</c:v>
                </c:pt>
                <c:pt idx="4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0.44</c:v>
                </c:pt>
                <c:pt idx="2">
                  <c:v>0.27</c:v>
                </c:pt>
                <c:pt idx="3">
                  <c:v>0.08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C7-4C8D-B2C6-D5DFF0CBB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6437120"/>
        <c:crosses val="autoZero"/>
        <c:auto val="0"/>
        <c:lblAlgn val="ctr"/>
        <c:lblOffset val="100"/>
        <c:tickLblSkip val="1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745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656539632218825"/>
          <c:y val="0.67706829485551345"/>
          <c:w val="0.31112972472881206"/>
          <c:h val="0.22813258818322088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200" smtId="4294967295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Ja, flere reiser inkludert 
høstferien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Samlet husstandsinntekt Under 500'</c:v>
                </c:pt>
                <c:pt idx="1">
                  <c:v>Samlet husstandsinntekt 500'-999'</c:v>
                </c:pt>
                <c:pt idx="2">
                  <c:v>Samlet husstandsinntekt 1 mill eller mer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0.08</c:v>
                </c:pt>
                <c:pt idx="1">
                  <c:v>0.06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1-4A32-BF67-E85877487555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Ja, flere reiser, men ikke 
i høstferien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Samlet husstandsinntekt Under 500'</c:v>
                </c:pt>
                <c:pt idx="1">
                  <c:v>Samlet husstandsinntekt 500'-999'</c:v>
                </c:pt>
                <c:pt idx="2">
                  <c:v>Samlet husstandsinntekt 1 mill eller mer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0.12</c:v>
                </c:pt>
                <c:pt idx="1">
                  <c:v>0.19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1-4A32-BF67-E858774875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Ja,  én reise i høstferien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Samlet husstandsinntekt Under 500'</c:v>
                </c:pt>
                <c:pt idx="1">
                  <c:v>Samlet husstandsinntekt 500'-999'</c:v>
                </c:pt>
                <c:pt idx="2">
                  <c:v>Samlet husstandsinntekt 1 mill eller mer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0.15</c:v>
                </c:pt>
                <c:pt idx="1">
                  <c:v>0.25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A1-4A32-BF67-E85877487555}"/>
            </c:ext>
          </c:extLst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Nei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Samlet husstandsinntekt Under 500'</c:v>
                </c:pt>
                <c:pt idx="1">
                  <c:v>Samlet husstandsinntekt 500'-999'</c:v>
                </c:pt>
                <c:pt idx="2">
                  <c:v>Samlet husstandsinntekt 1 mill eller mer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0.39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A1-4A32-BF67-E85877487555}"/>
            </c:ext>
          </c:extLst>
        </c:ser>
        <c:ser>
          <c:idx val="4"/>
          <c:order val="4"/>
          <c:tx>
            <c:strRef>
              <c:f>Sheet1!$B$1</c:f>
              <c:strCache>
                <c:ptCount val="1"/>
                <c:pt idx="0">
                  <c:v>Vet ikke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Samlet husstandsinntekt Under 500'</c:v>
                </c:pt>
                <c:pt idx="1">
                  <c:v>Samlet husstandsinntekt 500'-999'</c:v>
                </c:pt>
                <c:pt idx="2">
                  <c:v>Samlet husstandsinntekt 1 mill eller mer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A1-4A32-BF67-E85877487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6437120"/>
        <c:crosses val="autoZero"/>
        <c:auto val="0"/>
        <c:lblAlgn val="ctr"/>
        <c:lblOffset val="100"/>
        <c:tickLblSkip val="1"/>
        <c:noMultiLvlLbl val="0"/>
      </c:catAx>
      <c:valAx>
        <c:axId val="664371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7451136"/>
        <c:crosses val="autoZero"/>
        <c:crossBetween val="between"/>
      </c:valAx>
    </c:plotArea>
    <c:legend>
      <c:legendPos val="b"/>
      <c:overlay val="0"/>
    </c:legend>
    <c:plotVisOnly val="1"/>
    <c:dispBlanksAs val="zero"/>
    <c:showDLblsOverMax val="1"/>
  </c:chart>
  <c:txPr>
    <a:bodyPr/>
    <a:lstStyle/>
    <a:p>
      <a:pPr>
        <a:defRPr sz="1100" smtId="4294967295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Annet land i Europa</c:v>
                </c:pt>
                <c:pt idx="1">
                  <c:v>Norge</c:v>
                </c:pt>
                <c:pt idx="2">
                  <c:v>Utenfor Europa</c:v>
                </c:pt>
                <c:pt idx="3">
                  <c:v>Sverige</c:v>
                </c:pt>
                <c:pt idx="4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</c:v>
                </c:pt>
                <c:pt idx="1">
                  <c:v>0.32</c:v>
                </c:pt>
                <c:pt idx="2">
                  <c:v>0.08</c:v>
                </c:pt>
                <c:pt idx="3">
                  <c:v>0.06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1-44B9-9E12-E6B8E4053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6437120"/>
        <c:crosses val="autoZero"/>
        <c:auto val="0"/>
        <c:lblAlgn val="ctr"/>
        <c:lblOffset val="100"/>
        <c:tickLblSkip val="1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100" smtId="4294967295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70177673823061"/>
          <c:y val="2.4078800589611746E-2"/>
          <c:w val="0.66919923174929163"/>
          <c:h val="0.95184239882077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Samlet husstandsinntekt Under 500'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Annet land i Europa</c:v>
                </c:pt>
                <c:pt idx="1">
                  <c:v>Norge</c:v>
                </c:pt>
                <c:pt idx="2">
                  <c:v>Sverige</c:v>
                </c:pt>
                <c:pt idx="3">
                  <c:v>Utenfor Europa</c:v>
                </c:pt>
                <c:pt idx="4">
                  <c:v>Vet ikke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0.42</c:v>
                </c:pt>
                <c:pt idx="1">
                  <c:v>0.4</c:v>
                </c:pt>
                <c:pt idx="2">
                  <c:v>0.08</c:v>
                </c:pt>
                <c:pt idx="3">
                  <c:v>0.08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3-4CF4-817E-34CF3C7B62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Samlet husstandsinntekt 500'-999'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Annet land i Europa</c:v>
                </c:pt>
                <c:pt idx="1">
                  <c:v>Norge</c:v>
                </c:pt>
                <c:pt idx="2">
                  <c:v>Sverige</c:v>
                </c:pt>
                <c:pt idx="3">
                  <c:v>Utenfor Europa</c:v>
                </c:pt>
                <c:pt idx="4">
                  <c:v>Vet ikke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0.54</c:v>
                </c:pt>
                <c:pt idx="1">
                  <c:v>0.28999999999999998</c:v>
                </c:pt>
                <c:pt idx="2">
                  <c:v>0.06</c:v>
                </c:pt>
                <c:pt idx="3">
                  <c:v>0.09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3-4CF4-817E-34CF3C7B6290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Samlet husstandsinntekt 1 mill eller mer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Annet land i Europa</c:v>
                </c:pt>
                <c:pt idx="1">
                  <c:v>Norge</c:v>
                </c:pt>
                <c:pt idx="2">
                  <c:v>Sverige</c:v>
                </c:pt>
                <c:pt idx="3">
                  <c:v>Utenfor Europa</c:v>
                </c:pt>
                <c:pt idx="4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0.53</c:v>
                </c:pt>
                <c:pt idx="1">
                  <c:v>0.32</c:v>
                </c:pt>
                <c:pt idx="2">
                  <c:v>0.04</c:v>
                </c:pt>
                <c:pt idx="3">
                  <c:v>0.09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53-4CF4-817E-34CF3C7B6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tickLblSkip val="1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745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460760263943577"/>
          <c:y val="0.72206204160651266"/>
          <c:w val="0.37012861226792421"/>
          <c:h val="0.19068065960401145"/>
        </c:manualLayout>
      </c:layout>
      <c:overlay val="0"/>
      <c:txPr>
        <a:bodyPr/>
        <a:lstStyle/>
        <a:p>
          <a:pPr>
            <a:defRPr sz="1200" smtId="4294967295"/>
          </a:pPr>
          <a:endParaRPr lang="nb-NO"/>
        </a:p>
      </c:txPr>
    </c:legend>
    <c:plotVisOnly val="1"/>
    <c:dispBlanksAs val="zero"/>
    <c:showDLblsOverMax val="1"/>
  </c:chart>
  <c:txPr>
    <a:bodyPr/>
    <a:lstStyle/>
    <a:p>
      <a:pPr>
        <a:defRPr sz="1800" smtId="4294967295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smtId="4294967295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Østlandet</c:v>
                </c:pt>
                <c:pt idx="1">
                  <c:v>Vestlandet</c:v>
                </c:pt>
                <c:pt idx="2">
                  <c:v>Sør-Norge</c:v>
                </c:pt>
                <c:pt idx="3">
                  <c:v>Nord-Norge</c:v>
                </c:pt>
                <c:pt idx="4">
                  <c:v>Trøndelag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0.37</c:v>
                </c:pt>
                <c:pt idx="1">
                  <c:v>0.26</c:v>
                </c:pt>
                <c:pt idx="2">
                  <c:v>0.18</c:v>
                </c:pt>
                <c:pt idx="3">
                  <c:v>0.12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0-47A9-BD15-DF2704420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smtId="4294967295"/>
            </a:pPr>
            <a:endParaRPr lang="nb-NO"/>
          </a:p>
        </c:txPr>
        <c:crossAx val="66437120"/>
        <c:crosses val="autoZero"/>
        <c:auto val="0"/>
        <c:lblAlgn val="ctr"/>
        <c:lblOffset val="100"/>
        <c:tickLblSkip val="1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79820168505852"/>
          <c:y val="2.4078800589611746E-2"/>
          <c:w val="0.79507716795176364"/>
          <c:h val="0.95184239882077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Samlet husstandsinntekt Under 500'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Østlandet</c:v>
                </c:pt>
                <c:pt idx="1">
                  <c:v>Sør-Norge</c:v>
                </c:pt>
                <c:pt idx="2">
                  <c:v>Vestlandet</c:v>
                </c:pt>
                <c:pt idx="3">
                  <c:v>Trøndelag</c:v>
                </c:pt>
                <c:pt idx="4">
                  <c:v>Nord-Norge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0.46</c:v>
                </c:pt>
                <c:pt idx="1">
                  <c:v>0.33</c:v>
                </c:pt>
                <c:pt idx="2">
                  <c:v>0.14000000000000001</c:v>
                </c:pt>
                <c:pt idx="3">
                  <c:v>0.05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E-4A68-9E9B-9191D2CBBC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Samlet husstandsinntekt 500'-999'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Østlandet</c:v>
                </c:pt>
                <c:pt idx="1">
                  <c:v>Sør-Norge</c:v>
                </c:pt>
                <c:pt idx="2">
                  <c:v>Vestlandet</c:v>
                </c:pt>
                <c:pt idx="3">
                  <c:v>Trøndelag</c:v>
                </c:pt>
                <c:pt idx="4">
                  <c:v>Nord-Norge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0.32</c:v>
                </c:pt>
                <c:pt idx="1">
                  <c:v>0.19</c:v>
                </c:pt>
                <c:pt idx="2">
                  <c:v>0.28000000000000003</c:v>
                </c:pt>
                <c:pt idx="3">
                  <c:v>7.0000000000000007E-2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E-4A68-9E9B-9191D2CBBCB2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Samlet husstandsinntekt 1 mill eller mer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Østlandet</c:v>
                </c:pt>
                <c:pt idx="1">
                  <c:v>Sør-Norge</c:v>
                </c:pt>
                <c:pt idx="2">
                  <c:v>Vestlandet</c:v>
                </c:pt>
                <c:pt idx="3">
                  <c:v>Trøndelag</c:v>
                </c:pt>
                <c:pt idx="4">
                  <c:v>Nord-Norge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7.0000000000000007E-2</c:v>
                </c:pt>
                <c:pt idx="2">
                  <c:v>0.32</c:v>
                </c:pt>
                <c:pt idx="3">
                  <c:v>0.11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E-4A68-9E9B-9191D2CBB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6437120"/>
        <c:crosses val="autoZero"/>
        <c:auto val="0"/>
        <c:lblAlgn val="ctr"/>
        <c:lblOffset val="100"/>
        <c:tickLblSkip val="1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745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47982945412519"/>
          <c:y val="0.67269033111194776"/>
          <c:w val="0.31329562340154277"/>
          <c:h val="0.22813258818322088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200" smtId="4294967295"/>
      </a:pPr>
      <a:endParaRPr lang="nb-N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Besøke venner og familie</c:v>
                </c:pt>
                <c:pt idx="1">
                  <c:v>Være på hytte</c:v>
                </c:pt>
                <c:pt idx="2">
                  <c:v>Friluftsaktiviteter</c:v>
                </c:pt>
                <c:pt idx="3">
                  <c:v>Kulturopplevelser</c:v>
                </c:pt>
                <c:pt idx="4">
                  <c:v>Storbyferie</c:v>
                </c:pt>
                <c:pt idx="5">
                  <c:v>Mat- og vinopplevelser</c:v>
                </c:pt>
                <c:pt idx="6">
                  <c:v>Camping</c:v>
                </c:pt>
                <c:pt idx="7">
                  <c:v>Spa, helse og velvære</c:v>
                </c:pt>
                <c:pt idx="8">
                  <c:v>Besøke fornøyelsespark</c:v>
                </c:pt>
                <c:pt idx="9">
                  <c:v>Båtferie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0.55000000000000004</c:v>
                </c:pt>
                <c:pt idx="1">
                  <c:v>0.34</c:v>
                </c:pt>
                <c:pt idx="2">
                  <c:v>0.28999999999999998</c:v>
                </c:pt>
                <c:pt idx="3">
                  <c:v>0.23</c:v>
                </c:pt>
                <c:pt idx="4">
                  <c:v>0.18</c:v>
                </c:pt>
                <c:pt idx="5">
                  <c:v>0.12</c:v>
                </c:pt>
                <c:pt idx="6">
                  <c:v>0.08</c:v>
                </c:pt>
                <c:pt idx="7">
                  <c:v>7.0000000000000007E-2</c:v>
                </c:pt>
                <c:pt idx="8">
                  <c:v>7.0000000000000007E-2</c:v>
                </c:pt>
                <c:pt idx="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3-4D6D-A377-D971B68D2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6437120"/>
        <c:crosses val="autoZero"/>
        <c:auto val="0"/>
        <c:lblAlgn val="ctr"/>
        <c:lblOffset val="100"/>
        <c:tickLblSkip val="1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400" smtId="4294967295"/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48904656387868"/>
          <c:y val="2.4078800589611746E-2"/>
          <c:w val="0.74894856618503469"/>
          <c:h val="0.95184239882077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Samlet husstandsinntekt Under 500'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Besøke venner og familie</c:v>
                </c:pt>
                <c:pt idx="1">
                  <c:v>Storbyferie</c:v>
                </c:pt>
                <c:pt idx="2">
                  <c:v>Friluftsaktiviteter</c:v>
                </c:pt>
                <c:pt idx="3">
                  <c:v>Kulturopplevelser</c:v>
                </c:pt>
                <c:pt idx="4">
                  <c:v>Mat- og vinopplevelser</c:v>
                </c:pt>
                <c:pt idx="5">
                  <c:v>Være på hytte</c:v>
                </c:pt>
                <c:pt idx="6">
                  <c:v>Camping</c:v>
                </c:pt>
                <c:pt idx="7">
                  <c:v>Spa, helse og velvære</c:v>
                </c:pt>
                <c:pt idx="8">
                  <c:v>Besøke fornøyelsespark</c:v>
                </c:pt>
                <c:pt idx="9">
                  <c:v>Båtferie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0.54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0.23</c:v>
                </c:pt>
                <c:pt idx="4">
                  <c:v>0.18</c:v>
                </c:pt>
                <c:pt idx="5">
                  <c:v>0.16</c:v>
                </c:pt>
                <c:pt idx="6">
                  <c:v>0.16</c:v>
                </c:pt>
                <c:pt idx="7">
                  <c:v>0.16</c:v>
                </c:pt>
                <c:pt idx="8">
                  <c:v>0.16</c:v>
                </c:pt>
                <c:pt idx="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1-4C27-83B0-27B606652A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Samlet husstandsinntekt 500'-999'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Besøke venner og familie</c:v>
                </c:pt>
                <c:pt idx="1">
                  <c:v>Storbyferie</c:v>
                </c:pt>
                <c:pt idx="2">
                  <c:v>Friluftsaktiviteter</c:v>
                </c:pt>
                <c:pt idx="3">
                  <c:v>Kulturopplevelser</c:v>
                </c:pt>
                <c:pt idx="4">
                  <c:v>Mat- og vinopplevelser</c:v>
                </c:pt>
                <c:pt idx="5">
                  <c:v>Være på hytte</c:v>
                </c:pt>
                <c:pt idx="6">
                  <c:v>Camping</c:v>
                </c:pt>
                <c:pt idx="7">
                  <c:v>Spa, helse og velvære</c:v>
                </c:pt>
                <c:pt idx="8">
                  <c:v>Besøke fornøyelsespark</c:v>
                </c:pt>
                <c:pt idx="9">
                  <c:v>Båtferie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0.62</c:v>
                </c:pt>
                <c:pt idx="1">
                  <c:v>0.18</c:v>
                </c:pt>
                <c:pt idx="2">
                  <c:v>0.32</c:v>
                </c:pt>
                <c:pt idx="3">
                  <c:v>0.24</c:v>
                </c:pt>
                <c:pt idx="4">
                  <c:v>0.09</c:v>
                </c:pt>
                <c:pt idx="5">
                  <c:v>0.28000000000000003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0.02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51-4C27-83B0-27B606652A93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Samlet husstandsinntekt 1 mill eller mer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Besøke venner og familie</c:v>
                </c:pt>
                <c:pt idx="1">
                  <c:v>Storbyferie</c:v>
                </c:pt>
                <c:pt idx="2">
                  <c:v>Friluftsaktiviteter</c:v>
                </c:pt>
                <c:pt idx="3">
                  <c:v>Kulturopplevelser</c:v>
                </c:pt>
                <c:pt idx="4">
                  <c:v>Mat- og vinopplevelser</c:v>
                </c:pt>
                <c:pt idx="5">
                  <c:v>Være på hytte</c:v>
                </c:pt>
                <c:pt idx="6">
                  <c:v>Camping</c:v>
                </c:pt>
                <c:pt idx="7">
                  <c:v>Spa, helse og velvære</c:v>
                </c:pt>
                <c:pt idx="8">
                  <c:v>Besøke fornøyelsespark</c:v>
                </c:pt>
                <c:pt idx="9">
                  <c:v>Båtferie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0.43</c:v>
                </c:pt>
                <c:pt idx="1">
                  <c:v>0.14000000000000001</c:v>
                </c:pt>
                <c:pt idx="2">
                  <c:v>0.25</c:v>
                </c:pt>
                <c:pt idx="3">
                  <c:v>0.22</c:v>
                </c:pt>
                <c:pt idx="4">
                  <c:v>0.15</c:v>
                </c:pt>
                <c:pt idx="5">
                  <c:v>0.46</c:v>
                </c:pt>
                <c:pt idx="6">
                  <c:v>0.06</c:v>
                </c:pt>
                <c:pt idx="7">
                  <c:v>0.03</c:v>
                </c:pt>
                <c:pt idx="8">
                  <c:v>0.09</c:v>
                </c:pt>
                <c:pt idx="9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51-4C27-83B0-27B606652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6437120"/>
        <c:crosses val="autoZero"/>
        <c:auto val="0"/>
        <c:lblAlgn val="ctr"/>
        <c:lblOffset val="100"/>
        <c:tickLblSkip val="1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745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805460458746999"/>
          <c:y val="0.73649536073731803"/>
          <c:w val="0.4074200805208974"/>
          <c:h val="0.14211318449635491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200" smtId="4294967295"/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I stor grad</c:v>
                </c:pt>
                <c:pt idx="1">
                  <c:v>I noe grad</c:v>
                </c:pt>
                <c:pt idx="2">
                  <c:v>I liten grad</c:v>
                </c:pt>
                <c:pt idx="3">
                  <c:v>Ingen grad</c:v>
                </c:pt>
                <c:pt idx="4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0.41</c:v>
                </c:pt>
                <c:pt idx="2">
                  <c:v>0.2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5-4735-9AC0-5DBDD66FC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66437120"/>
        <c:crosses val="autoZero"/>
        <c:auto val="0"/>
        <c:lblAlgn val="ctr"/>
        <c:lblOffset val="100"/>
        <c:tickLblSkip val="1"/>
        <c:noMultiLvlLbl val="0"/>
      </c:catAx>
      <c:valAx>
        <c:axId val="664371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200" smtId="4294967295"/>
      </a:pPr>
      <a:endParaRPr lang="nb-N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svg"/><Relationship Id="rId7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8.sv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HO Tittellysbilde">
    <p:bg>
      <p:bgPr>
        <a:gradFill>
          <a:gsLst>
            <a:gs pos="0">
              <a:schemeClr val="accent1"/>
            </a:gs>
            <a:gs pos="23000">
              <a:schemeClr val="accent3">
                <a:lumMod val="61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2A93E695-F7A6-4C6C-889C-83BED44C2F8A}" type="datetime1">
              <a:rPr lang="nb-NO" smtClean="0"/>
              <a:t>02.09.2022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617" y="-164496"/>
            <a:ext cx="5486936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4213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8086E787-A544-9F45-B79E-B51A27DC24B9}"/>
              </a:ext>
            </a:extLst>
          </p:cNvPr>
          <p:cNvSpPr/>
          <p:nvPr/>
        </p:nvSpPr>
        <p:spPr>
          <a:xfrm>
            <a:off x="16544217" y="0"/>
            <a:ext cx="41273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Innledende slide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6" name="Tittel 1">
            <a:extLst>
              <a:ext uri="{FF2B5EF4-FFF2-40B4-BE49-F238E27FC236}">
                <a16:creationId xmlns:a16="http://schemas.microsoft.com/office/drawing/2014/main" id="{41D158BA-0309-4663-8E6B-677989B50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995" y="3792879"/>
            <a:ext cx="7954937" cy="679097"/>
          </a:xfrm>
        </p:spPr>
        <p:txBody>
          <a:bodyPr wrap="square" lIns="0" tIns="0" rIns="0" bIns="0" anchor="t">
            <a:spAutoFit/>
          </a:bodyPr>
          <a:lstStyle>
            <a:lvl1pPr algn="l">
              <a:defRPr sz="44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8" name="Plassholder for tekst 4">
            <a:extLst>
              <a:ext uri="{FF2B5EF4-FFF2-40B4-BE49-F238E27FC236}">
                <a16:creationId xmlns:a16="http://schemas.microsoft.com/office/drawing/2014/main" id="{05BA313A-4912-4A30-8A49-7D29055ECB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7227" y="7627806"/>
            <a:ext cx="7315943" cy="24622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lt1"/>
                </a:solidFill>
                <a:latin typeface="+mn-lt"/>
              </a:defRPr>
            </a:lvl1pPr>
          </a:lstStyle>
          <a:p>
            <a:pPr lvl="0"/>
            <a:r>
              <a:rPr lang="nb-NO"/>
              <a:t>Navn og dato</a:t>
            </a:r>
          </a:p>
        </p:txBody>
      </p:sp>
      <p:pic>
        <p:nvPicPr>
          <p:cNvPr id="31" name="Grafikk 30">
            <a:extLst>
              <a:ext uri="{FF2B5EF4-FFF2-40B4-BE49-F238E27FC236}">
                <a16:creationId xmlns:a16="http://schemas.microsoft.com/office/drawing/2014/main" id="{56DFA0A8-E7FF-4229-BFBC-DE50DB72F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pic>
        <p:nvPicPr>
          <p:cNvPr id="32" name="logoen">
            <a:extLst>
              <a:ext uri="{FF2B5EF4-FFF2-40B4-BE49-F238E27FC236}">
                <a16:creationId xmlns:a16="http://schemas.microsoft.com/office/drawing/2014/main" id="{72FD0D96-D812-4488-9BCD-C375D1EB2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324" y="1639753"/>
            <a:ext cx="1982820" cy="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8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A28250B6-4BCB-184C-BA54-83067ADFA6C6}"/>
              </a:ext>
            </a:extLst>
          </p:cNvPr>
          <p:cNvSpPr/>
          <p:nvPr/>
        </p:nvSpPr>
        <p:spPr>
          <a:xfrm>
            <a:off x="5884" y="-4852"/>
            <a:ext cx="10682536" cy="917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38E00D0-F9ED-304D-A3F7-93AD1C78ACE3}"/>
              </a:ext>
            </a:extLst>
          </p:cNvPr>
          <p:cNvSpPr txBox="1"/>
          <p:nvPr/>
        </p:nvSpPr>
        <p:spPr>
          <a:xfrm>
            <a:off x="949331" y="2286001"/>
            <a:ext cx="1130300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7900" b="1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8D0DA21-0FD4-4943-9193-333D0FB30A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682044" y="0"/>
            <a:ext cx="5575544" cy="9143999"/>
          </a:xfrm>
          <a:noFill/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/>
              <a:t>Ramme 1</a:t>
            </a:r>
          </a:p>
          <a:p>
            <a:r>
              <a:rPr lang="nb-NO" sz="1800"/>
              <a:t>Klikk på ikonet for å legge til et bilde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20F6202-9C20-449A-9E25-4376F1C26FB7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F0F3975-8A06-494A-BDCB-EF2DE61E0A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5461" y="2930344"/>
            <a:ext cx="6719094" cy="307833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9DAC8161-D152-4EA1-838D-92E7CF7A8D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461" y="6294634"/>
            <a:ext cx="6719094" cy="221599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0ABC062E-06DE-49DD-9C96-8D049AD4F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40973" y="2390775"/>
            <a:ext cx="4417923" cy="588327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  <a:lvl2pPr marL="609585" indent="0">
              <a:buNone/>
              <a:defRPr sz="1800">
                <a:latin typeface="Arial Nova Light" panose="020B0304020202020204" pitchFamily="34" charset="0"/>
              </a:defRPr>
            </a:lvl2pPr>
            <a:lvl3pPr marL="1219170" indent="0">
              <a:buNone/>
              <a:defRPr sz="1800">
                <a:latin typeface="Arial Nova Light" panose="020B0304020202020204" pitchFamily="34" charset="0"/>
              </a:defRPr>
            </a:lvl3pPr>
            <a:lvl4pPr marL="1828755" indent="0">
              <a:buNone/>
              <a:defRPr sz="1800">
                <a:latin typeface="Arial Nova Light" panose="020B0304020202020204" pitchFamily="34" charset="0"/>
              </a:defRPr>
            </a:lvl4pPr>
            <a:lvl5pPr marL="2438339" indent="0">
              <a:buNone/>
              <a:defRPr sz="180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Ramme 2</a:t>
            </a:r>
          </a:p>
          <a:p>
            <a:pPr lvl="0"/>
            <a:r>
              <a:rPr lang="nb-NO"/>
              <a:t>Klikk for å redigere tekststiler, graf, tabell i malen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B12F1E6-7A7A-8A4D-A98C-B20790ED299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pPr algn="l"/>
            <a:r>
              <a:rPr lang="nb-NO">
                <a:latin typeface="+mn-lt"/>
              </a:rPr>
              <a:t>Presentasjonstittel</a:t>
            </a:r>
          </a:p>
        </p:txBody>
      </p:sp>
      <p:sp>
        <p:nvSpPr>
          <p:cNvPr id="28" name="Plassholder for tekst 7">
            <a:extLst>
              <a:ext uri="{FF2B5EF4-FFF2-40B4-BE49-F238E27FC236}">
                <a16:creationId xmlns:a16="http://schemas.microsoft.com/office/drawing/2014/main" id="{3D7727E1-98D9-FE43-9136-DA9BA8335E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pic>
        <p:nvPicPr>
          <p:cNvPr id="17" name="logo_blaa" hidden="1">
            <a:extLst>
              <a:ext uri="{FF2B5EF4-FFF2-40B4-BE49-F238E27FC236}">
                <a16:creationId xmlns:a16="http://schemas.microsoft.com/office/drawing/2014/main" id="{FB782E4F-20A5-4C7D-A5C6-11D1067D6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06002" y="394251"/>
            <a:ext cx="1093134" cy="259269"/>
          </a:xfrm>
          <a:prstGeom prst="rect">
            <a:avLst/>
          </a:prstGeom>
        </p:spPr>
      </p:pic>
      <p:pic>
        <p:nvPicPr>
          <p:cNvPr id="18" name="logo_hvit" hidden="1">
            <a:extLst>
              <a:ext uri="{FF2B5EF4-FFF2-40B4-BE49-F238E27FC236}">
                <a16:creationId xmlns:a16="http://schemas.microsoft.com/office/drawing/2014/main" id="{0FBB27F3-1E6F-4169-BA4C-F92AEF87A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06002" y="394250"/>
            <a:ext cx="1094690" cy="259269"/>
          </a:xfrm>
          <a:prstGeom prst="rect">
            <a:avLst/>
          </a:prstGeom>
        </p:spPr>
      </p:pic>
      <p:sp>
        <p:nvSpPr>
          <p:cNvPr id="21" name="Plassholder for tekst 23">
            <a:extLst>
              <a:ext uri="{FF2B5EF4-FFF2-40B4-BE49-F238E27FC236}">
                <a16:creationId xmlns:a16="http://schemas.microsoft.com/office/drawing/2014/main" id="{66D060DD-6BBD-4A71-9B65-54EF953D4C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06002" y="394250"/>
            <a:ext cx="1094690" cy="25926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FD0731E-D87F-8143-9D76-CF8278E70A14}"/>
              </a:ext>
            </a:extLst>
          </p:cNvPr>
          <p:cNvSpPr/>
          <p:nvPr/>
        </p:nvSpPr>
        <p:spPr>
          <a:xfrm>
            <a:off x="16544217" y="0"/>
            <a:ext cx="5575544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Sitat med alternativ høyre ramme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Ønsker du å benytte fargene i en graf, figur eller på et ikon? Klikk på pipetteverktøyet i valget «Flere farger» og før den over ønsket </a:t>
            </a:r>
            <a:r>
              <a:rPr lang="nb-NO" sz="18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fargeboks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, og klikk på ønsket farge. Disse fargene skal </a:t>
            </a:r>
            <a:r>
              <a:rPr lang="nb-NO" sz="1800" b="1" i="0">
                <a:solidFill>
                  <a:srgbClr val="FF8B4B"/>
                </a:solidFill>
                <a:latin typeface="Arial Nova" panose="020B0504020202020204" pitchFamily="34" charset="0"/>
              </a:rPr>
              <a:t>KUN</a:t>
            </a: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grafer, figurer og ikoner.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et utfallende bilde klikk bort «ramme 2». Klikk så på bildeikonet og velg et et bilde som passer i høydeformat. Alternativt klikk i «ramme 2» og sett inn ønsket figur graf osv.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rammene.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Ut i fra om bildet er mørkt eller lyst kan du velge logo som får best synlighet. På mørke bilder benyttes lys logo(negativ), og på lyse bilder ordinær logo. Logovelger finner du i NHO fanen i menylinjen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3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den som skriver mye (neg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A8139B-F1C2-C746-852C-A1FD5AC30FC9}"/>
              </a:ext>
            </a:extLst>
          </p:cNvPr>
          <p:cNvSpPr/>
          <p:nvPr/>
        </p:nvSpPr>
        <p:spPr>
          <a:xfrm>
            <a:off x="5884" y="-4852"/>
            <a:ext cx="10682536" cy="9177337"/>
          </a:xfrm>
          <a:prstGeom prst="rect">
            <a:avLst/>
          </a:prstGeom>
          <a:gradFill>
            <a:gsLst>
              <a:gs pos="0">
                <a:schemeClr val="accent1"/>
              </a:gs>
              <a:gs pos="21000">
                <a:schemeClr val="accent3">
                  <a:lumMod val="61000"/>
                </a:schemeClr>
              </a:gs>
              <a:gs pos="100000">
                <a:schemeClr val="accent1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4F25FBB9-BE53-4E04-8634-532510164C4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939357" y="2397125"/>
            <a:ext cx="4417923" cy="58832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dk1"/>
                </a:solidFill>
                <a:latin typeface="+mn-lt"/>
              </a:defRPr>
            </a:lvl1pPr>
            <a:lvl2pPr marL="609585" indent="0">
              <a:buNone/>
              <a:defRPr sz="1800">
                <a:latin typeface="Arial Nova Light" panose="020B0304020202020204" pitchFamily="34" charset="0"/>
              </a:defRPr>
            </a:lvl2pPr>
            <a:lvl3pPr marL="1219170" indent="0">
              <a:buNone/>
              <a:defRPr sz="1800">
                <a:latin typeface="Arial Nova Light" panose="020B0304020202020204" pitchFamily="34" charset="0"/>
              </a:defRPr>
            </a:lvl3pPr>
            <a:lvl4pPr marL="1828755" indent="0">
              <a:buNone/>
              <a:defRPr sz="1800">
                <a:latin typeface="Arial Nova Light" panose="020B0304020202020204" pitchFamily="34" charset="0"/>
              </a:defRPr>
            </a:lvl4pPr>
            <a:lvl5pPr marL="2438339" indent="0">
              <a:buNone/>
              <a:defRPr sz="180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00981E-B2BE-5D47-8965-F4CEE0003A0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861E97-D5F6-4A3F-87C6-81496656BB69}" type="datetime1">
              <a:rPr lang="nb-NO" smtClean="0"/>
              <a:t>02.09.2022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D0F1840-0F73-7D4A-8DCA-8C8D853DA6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 Nova Light" panose="020B0304020202020204" pitchFamily="34" charset="0"/>
              </a:defRPr>
            </a:lvl1pPr>
          </a:lstStyle>
          <a:p>
            <a:pPr algn="l"/>
            <a:r>
              <a:rPr lang="nb-NO">
                <a:latin typeface="+mn-lt"/>
              </a:rPr>
              <a:t>Presentasjonstittel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46150F1-A2E4-2143-9F8D-844F4CF50C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43EB23ED-92EA-8641-B5B3-D1A5F81AD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915366"/>
            <a:ext cx="9308990" cy="553998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90720EA8-5E71-3649-931E-C9413C8E97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607" y="2390775"/>
            <a:ext cx="9308988" cy="5883274"/>
          </a:xfrm>
          <a:prstGeom prst="rect">
            <a:avLst/>
          </a:prstGeom>
        </p:spPr>
        <p:txBody>
          <a:bodyPr lIns="0" tIns="0" rIns="0" bIns="0" numCol="2" spcCol="468000">
            <a:normAutofit/>
          </a:bodyPr>
          <a:lstStyle>
            <a:lvl1pPr marL="0" indent="0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nb-NO"/>
              <a:t>Klikk for å redigere tekststiler i malen, tekstfeltet går over 2 spalter.</a:t>
            </a:r>
          </a:p>
        </p:txBody>
      </p:sp>
      <p:sp>
        <p:nvSpPr>
          <p:cNvPr id="30" name="Plassholder for tekst 7">
            <a:extLst>
              <a:ext uri="{FF2B5EF4-FFF2-40B4-BE49-F238E27FC236}">
                <a16:creationId xmlns:a16="http://schemas.microsoft.com/office/drawing/2014/main" id="{4AEDC77B-74BF-F845-92A9-18ABC8CC2A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9DF118F-2F4E-2442-BC5C-948D9DD955EA}"/>
              </a:ext>
            </a:extLst>
          </p:cNvPr>
          <p:cNvSpPr/>
          <p:nvPr/>
        </p:nvSpPr>
        <p:spPr>
          <a:xfrm>
            <a:off x="16544217" y="0"/>
            <a:ext cx="412732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800"/>
              <a:t>Klikk for å redigere tekststiler i malen, tekstfeltet går over 2 spalter. Høyre side kan også benyttes til tekst eller alternativer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Ønsker du å benytte fargene i en graf, figur eller på et ikon? Klikk på pipetteverktøyet i valget «Flere farger» og før den over ønsket </a:t>
            </a:r>
            <a:r>
              <a:rPr lang="nb-NO" sz="18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fargeboks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, og klikk på ønsket farge. Disse fargene skal </a:t>
            </a:r>
            <a:r>
              <a:rPr lang="nb-NO" sz="1800" b="1" i="0">
                <a:solidFill>
                  <a:srgbClr val="FF8B4B"/>
                </a:solidFill>
                <a:latin typeface="Arial Nova" panose="020B0504020202020204" pitchFamily="34" charset="0"/>
              </a:rPr>
              <a:t>KUN</a:t>
            </a: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grafer, figurer og ikoner.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9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r den som skriver mye (neg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898EA99D-FB4D-2A4C-AD95-23EA5EBA5078}"/>
              </a:ext>
            </a:extLst>
          </p:cNvPr>
          <p:cNvSpPr/>
          <p:nvPr/>
        </p:nvSpPr>
        <p:spPr>
          <a:xfrm>
            <a:off x="-25052" y="-16669"/>
            <a:ext cx="10682536" cy="9177337"/>
          </a:xfrm>
          <a:prstGeom prst="rect">
            <a:avLst/>
          </a:prstGeom>
          <a:gradFill>
            <a:gsLst>
              <a:gs pos="0">
                <a:srgbClr val="5BC2E7"/>
              </a:gs>
              <a:gs pos="26000">
                <a:schemeClr val="accent3">
                  <a:lumMod val="5000"/>
                  <a:lumOff val="95000"/>
                </a:schemeClr>
              </a:gs>
              <a:gs pos="100000">
                <a:srgbClr val="5BC2E7">
                  <a:alpha val="79346"/>
                  <a:lumMod val="31000"/>
                  <a:lumOff val="69000"/>
                </a:srgbClr>
              </a:gs>
              <a:gs pos="26000">
                <a:srgbClr val="5BC2E7">
                  <a:lumMod val="5000"/>
                  <a:lumOff val="95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  <a:gs pos="1000">
                <a:schemeClr val="accent3">
                  <a:alpha val="79000"/>
                  <a:lumMod val="31000"/>
                  <a:lumOff val="69000"/>
                </a:schemeClr>
              </a:gs>
              <a:gs pos="0">
                <a:schemeClr val="accent3">
                  <a:lumMod val="75000"/>
                </a:schemeClr>
              </a:gs>
              <a:gs pos="0">
                <a:schemeClr val="accent1">
                  <a:alpha val="79000"/>
                  <a:lumMod val="31000"/>
                  <a:lumOff val="69000"/>
                </a:schemeClr>
              </a:gs>
              <a:gs pos="0">
                <a:schemeClr val="accent3">
                  <a:alpha val="79000"/>
                  <a:lumMod val="92000"/>
                </a:schemeClr>
              </a:gs>
            </a:gsLst>
            <a:path path="circle">
              <a:fillToRect l="50000" t="-80000" r="50000" b="18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2F4348-A028-42F6-9A6D-F0CA0064292D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4F25FBB9-BE53-4E04-8634-532510164C4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939357" y="2397125"/>
            <a:ext cx="4417923" cy="58832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 sz="1800">
                <a:latin typeface="Arial Nova Light" panose="020B0304020202020204" pitchFamily="34" charset="0"/>
              </a:defRPr>
            </a:lvl2pPr>
            <a:lvl3pPr marL="1219170" indent="0">
              <a:buNone/>
              <a:defRPr sz="1800">
                <a:latin typeface="Arial Nova Light" panose="020B0304020202020204" pitchFamily="34" charset="0"/>
              </a:defRPr>
            </a:lvl3pPr>
            <a:lvl4pPr marL="1828755" indent="0">
              <a:buNone/>
              <a:defRPr sz="1800">
                <a:latin typeface="Arial Nova Light" panose="020B0304020202020204" pitchFamily="34" charset="0"/>
              </a:defRPr>
            </a:lvl4pPr>
            <a:lvl5pPr marL="2438339" indent="0">
              <a:buNone/>
              <a:defRPr sz="180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5E2DE125-1275-4335-81C0-4717D7DBDD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607" y="2390775"/>
            <a:ext cx="9308988" cy="5883274"/>
          </a:xfrm>
          <a:prstGeom prst="rect">
            <a:avLst/>
          </a:prstGeom>
        </p:spPr>
        <p:txBody>
          <a:bodyPr lIns="0" tIns="0" rIns="0" bIns="0" numCol="2" spcCol="468000">
            <a:normAutofit/>
          </a:bodyPr>
          <a:lstStyle>
            <a:lvl1pPr marL="0" indent="0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2"/>
                </a:solidFill>
                <a:latin typeface="+mn-lt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nb-NO"/>
              <a:t>Klikk for å redigere tekststiler i malen, tekstfeltet går over 2 spalter.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65199935-0E36-BB41-9721-EDBDFCB68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915366"/>
            <a:ext cx="9308990" cy="553998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97DD505-A01D-F44D-B2EC-BD3BC99948F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030FAB94-E7D0-B747-ADC5-E2DF255B53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D6A8032-4E18-A643-AD1F-48AEB7C0630F}"/>
              </a:ext>
            </a:extLst>
          </p:cNvPr>
          <p:cNvSpPr/>
          <p:nvPr/>
        </p:nvSpPr>
        <p:spPr>
          <a:xfrm>
            <a:off x="16544217" y="0"/>
            <a:ext cx="412732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800"/>
              <a:t>Klikk for å redigere tekststiler i malen, tekstfeltet går over 2 spalter. Høyre side kan også benyttes til tekst eller alternativer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Ønsker du å benytte fargene i en graf, figur eller på et ikon? Klikk på pipetteverktøyet i valget «Flere farger» og før den over ønsket </a:t>
            </a:r>
            <a:r>
              <a:rPr lang="nb-NO" sz="18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fargeboks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, og klikk på ønsket farge. Disse fargene skal </a:t>
            </a:r>
            <a:r>
              <a:rPr lang="nb-NO" sz="1800" b="1" i="0">
                <a:solidFill>
                  <a:srgbClr val="FF8B4B"/>
                </a:solidFill>
                <a:latin typeface="Arial Nova" panose="020B0504020202020204" pitchFamily="34" charset="0"/>
              </a:rPr>
              <a:t>KUN</a:t>
            </a: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grafer, figurer og ikoner.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9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undertittel og 4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k 37">
            <a:extLst>
              <a:ext uri="{FF2B5EF4-FFF2-40B4-BE49-F238E27FC236}">
                <a16:creationId xmlns:a16="http://schemas.microsoft.com/office/drawing/2014/main" id="{4C747426-460C-2B45-8165-9180940E9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4D03E514-C9C5-4A11-AC0D-0C885D375A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87900" y="2701637"/>
            <a:ext cx="2222575" cy="2595945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/>
              <a:t>Bilde eller ikon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8A88E1E-7469-4DB9-BB5B-A37D116A2CAF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F5D8249B-9934-4F0B-BECE-E58209DF8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7900" y="5487555"/>
            <a:ext cx="2222575" cy="245773"/>
          </a:xfr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0" name="Plassholder for tekst 16">
            <a:extLst>
              <a:ext uri="{FF2B5EF4-FFF2-40B4-BE49-F238E27FC236}">
                <a16:creationId xmlns:a16="http://schemas.microsoft.com/office/drawing/2014/main" id="{41D818FC-22D4-4E9F-9A5F-0AEAEFAFC8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7900" y="5799559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F7DD3F31-BC0A-4291-B9C3-2CED7E094E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7900" y="5049202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98899C80-D12F-4CF4-8DDC-3D68442008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60298" y="2701637"/>
            <a:ext cx="2222575" cy="2595945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304792" marR="0" lvl="0" indent="-304792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/>
              <a:t>Bilde eller illustrasjon</a:t>
            </a:r>
            <a:endParaRPr lang="nb-NO"/>
          </a:p>
          <a:p>
            <a:pPr marL="304792" marR="0" lvl="0" indent="-304792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/>
          </a:p>
        </p:txBody>
      </p:sp>
      <p:sp>
        <p:nvSpPr>
          <p:cNvPr id="25" name="Plassholder for tekst 16">
            <a:extLst>
              <a:ext uri="{FF2B5EF4-FFF2-40B4-BE49-F238E27FC236}">
                <a16:creationId xmlns:a16="http://schemas.microsoft.com/office/drawing/2014/main" id="{4FC1C52E-B213-4ECC-B4A6-08296AA318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60298" y="5487555"/>
            <a:ext cx="2222575" cy="245773"/>
          </a:xfr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6" name="Plassholder for tekst 16">
            <a:extLst>
              <a:ext uri="{FF2B5EF4-FFF2-40B4-BE49-F238E27FC236}">
                <a16:creationId xmlns:a16="http://schemas.microsoft.com/office/drawing/2014/main" id="{8B46009E-87FA-4E56-99E5-E1D7E7F9D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0298" y="5799559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7" name="Plassholder for tekst 16">
            <a:extLst>
              <a:ext uri="{FF2B5EF4-FFF2-40B4-BE49-F238E27FC236}">
                <a16:creationId xmlns:a16="http://schemas.microsoft.com/office/drawing/2014/main" id="{1D6C082A-72BA-4CD9-9E16-BAE5A8C46B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0298" y="5049202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8" name="Plassholder for bilde 27">
            <a:extLst>
              <a:ext uri="{FF2B5EF4-FFF2-40B4-BE49-F238E27FC236}">
                <a16:creationId xmlns:a16="http://schemas.microsoft.com/office/drawing/2014/main" id="{A37E0CB8-382D-4736-80F8-913D6BC43AA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32696" y="2701637"/>
            <a:ext cx="2222575" cy="2595945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285750" marR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285750" marR="0" lvl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/>
              <a:t>Bilde eller illustrasjon</a:t>
            </a:r>
            <a:endParaRPr lang="nb-NO"/>
          </a:p>
        </p:txBody>
      </p:sp>
      <p:sp>
        <p:nvSpPr>
          <p:cNvPr id="29" name="Plassholder for tekst 16">
            <a:extLst>
              <a:ext uri="{FF2B5EF4-FFF2-40B4-BE49-F238E27FC236}">
                <a16:creationId xmlns:a16="http://schemas.microsoft.com/office/drawing/2014/main" id="{5C07885B-4EA5-44B8-BDBE-AEE57C4492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32696" y="5487555"/>
            <a:ext cx="2222575" cy="245773"/>
          </a:xfr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0" name="Plassholder for tekst 16">
            <a:extLst>
              <a:ext uri="{FF2B5EF4-FFF2-40B4-BE49-F238E27FC236}">
                <a16:creationId xmlns:a16="http://schemas.microsoft.com/office/drawing/2014/main" id="{F19CA789-DDE7-462D-ADE5-8B00D49866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2696" y="5799559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1" name="Plassholder for tekst 16">
            <a:extLst>
              <a:ext uri="{FF2B5EF4-FFF2-40B4-BE49-F238E27FC236}">
                <a16:creationId xmlns:a16="http://schemas.microsoft.com/office/drawing/2014/main" id="{994BF021-7414-46E0-BFAE-64BBD1A95D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2696" y="5049202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E7BDC1D3-4571-4BC3-94FD-951AD6FB3BF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805094" y="2701637"/>
            <a:ext cx="2222575" cy="2595945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285750" marR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285750" marR="0" lvl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/>
              <a:t>Bilde eller illustrasjon</a:t>
            </a:r>
            <a:endParaRPr lang="nb-NO"/>
          </a:p>
          <a:p>
            <a:pPr marL="0" marR="0" lvl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/>
          </a:p>
        </p:txBody>
      </p:sp>
      <p:sp>
        <p:nvSpPr>
          <p:cNvPr id="33" name="Plassholder for tekst 16">
            <a:extLst>
              <a:ext uri="{FF2B5EF4-FFF2-40B4-BE49-F238E27FC236}">
                <a16:creationId xmlns:a16="http://schemas.microsoft.com/office/drawing/2014/main" id="{135EBB10-BE4F-41A5-AC88-2130A724EE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805094" y="5487555"/>
            <a:ext cx="2222575" cy="245773"/>
          </a:xfr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4" name="Plassholder for tekst 16">
            <a:extLst>
              <a:ext uri="{FF2B5EF4-FFF2-40B4-BE49-F238E27FC236}">
                <a16:creationId xmlns:a16="http://schemas.microsoft.com/office/drawing/2014/main" id="{BBB19B1A-B11F-43EB-904E-920A77A459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05094" y="5799559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5" name="Plassholder for tekst 16">
            <a:extLst>
              <a:ext uri="{FF2B5EF4-FFF2-40B4-BE49-F238E27FC236}">
                <a16:creationId xmlns:a16="http://schemas.microsoft.com/office/drawing/2014/main" id="{98DDD9BF-73C5-4571-9607-73C2B89ED0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05094" y="5049202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6" name="Tittel 1">
            <a:extLst>
              <a:ext uri="{FF2B5EF4-FFF2-40B4-BE49-F238E27FC236}">
                <a16:creationId xmlns:a16="http://schemas.microsoft.com/office/drawing/2014/main" id="{34492F76-46CB-C04B-8F2D-0F7D6066D3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915366"/>
            <a:ext cx="12075062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0DB9AEF-ECCB-E546-9A11-4682BC12896F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39" name="Plassholder for tekst 7">
            <a:extLst>
              <a:ext uri="{FF2B5EF4-FFF2-40B4-BE49-F238E27FC236}">
                <a16:creationId xmlns:a16="http://schemas.microsoft.com/office/drawing/2014/main" id="{1D828DFE-A6E5-2F40-8D49-DD7F92915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547EB1A-5DF6-A842-8F3F-E5EFAD18B3FD}"/>
              </a:ext>
            </a:extLst>
          </p:cNvPr>
          <p:cNvSpPr/>
          <p:nvPr/>
        </p:nvSpPr>
        <p:spPr>
          <a:xfrm>
            <a:off x="16544217" y="0"/>
            <a:ext cx="41273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800"/>
              <a:t>Mal til bilde eller ikon med tekst under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Grått felt på bildet er til fotokreditering.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22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undertittel og 6 bilder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DCE5772-9C4A-42DB-8B0B-18E115393D8D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9C66510-9B74-004B-879D-6B0C0635CF63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nb-NO"/>
              <a:t>Presentasjonstittel</a:t>
            </a:r>
          </a:p>
        </p:txBody>
      </p:sp>
      <p:sp>
        <p:nvSpPr>
          <p:cNvPr id="36" name="Tittel 1">
            <a:extLst>
              <a:ext uri="{FF2B5EF4-FFF2-40B4-BE49-F238E27FC236}">
                <a16:creationId xmlns:a16="http://schemas.microsoft.com/office/drawing/2014/main" id="{AB112EF9-62E8-2142-91FF-494BED21C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5" y="915366"/>
            <a:ext cx="12047561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43" name="Plassholder for bilde 23">
            <a:extLst>
              <a:ext uri="{FF2B5EF4-FFF2-40B4-BE49-F238E27FC236}">
                <a16:creationId xmlns:a16="http://schemas.microsoft.com/office/drawing/2014/main" id="{34B83947-AAE4-1F43-827D-76C9C1233E4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75439" y="2701637"/>
            <a:ext cx="2222575" cy="2582090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304792" marR="0" lvl="0" indent="-304792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/>
              <a:t>Bilde eller illustrasjon</a:t>
            </a:r>
            <a:endParaRPr lang="nb-NO"/>
          </a:p>
          <a:p>
            <a:pPr marL="304792" marR="0" lvl="0" indent="-304792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/>
          </a:p>
        </p:txBody>
      </p:sp>
      <p:sp>
        <p:nvSpPr>
          <p:cNvPr id="44" name="Plassholder for tekst 16">
            <a:extLst>
              <a:ext uri="{FF2B5EF4-FFF2-40B4-BE49-F238E27FC236}">
                <a16:creationId xmlns:a16="http://schemas.microsoft.com/office/drawing/2014/main" id="{45651D02-CA0B-F444-AA56-B376EE6C06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5439" y="5473700"/>
            <a:ext cx="2222575" cy="230384"/>
          </a:xfrm>
        </p:spPr>
        <p:txBody>
          <a:bodyPr>
            <a:sp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45" name="Plassholder for tekst 16">
            <a:extLst>
              <a:ext uri="{FF2B5EF4-FFF2-40B4-BE49-F238E27FC236}">
                <a16:creationId xmlns:a16="http://schemas.microsoft.com/office/drawing/2014/main" id="{61B0718F-C616-834D-8823-D6EB98F69A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5439" y="5808854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6" name="Plassholder for tekst 16">
            <a:extLst>
              <a:ext uri="{FF2B5EF4-FFF2-40B4-BE49-F238E27FC236}">
                <a16:creationId xmlns:a16="http://schemas.microsoft.com/office/drawing/2014/main" id="{58ED8971-3524-2B47-A55A-AF318BC2BA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75439" y="5035347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7" name="Plassholder for bilde 27">
            <a:extLst>
              <a:ext uri="{FF2B5EF4-FFF2-40B4-BE49-F238E27FC236}">
                <a16:creationId xmlns:a16="http://schemas.microsoft.com/office/drawing/2014/main" id="{BBD2BEF6-E595-A748-96E2-D35B61D15C1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81621" y="2701637"/>
            <a:ext cx="2222575" cy="2582090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285750" marR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285750" marR="0" lvl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/>
              <a:t>Bilde eller illustrasjon</a:t>
            </a:r>
            <a:endParaRPr lang="nb-NO"/>
          </a:p>
        </p:txBody>
      </p:sp>
      <p:sp>
        <p:nvSpPr>
          <p:cNvPr id="48" name="Plassholder for tekst 16">
            <a:extLst>
              <a:ext uri="{FF2B5EF4-FFF2-40B4-BE49-F238E27FC236}">
                <a16:creationId xmlns:a16="http://schemas.microsoft.com/office/drawing/2014/main" id="{2801D6A9-1A94-184E-AF35-90C0A8EC5F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81621" y="5473700"/>
            <a:ext cx="2222575" cy="230384"/>
          </a:xfrm>
        </p:spPr>
        <p:txBody>
          <a:bodyPr>
            <a:sp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49" name="Plassholder for tekst 16">
            <a:extLst>
              <a:ext uri="{FF2B5EF4-FFF2-40B4-BE49-F238E27FC236}">
                <a16:creationId xmlns:a16="http://schemas.microsoft.com/office/drawing/2014/main" id="{4250C80E-3E43-E941-B926-4CFA3378EB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81621" y="5808854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0" name="Plassholder for tekst 16">
            <a:extLst>
              <a:ext uri="{FF2B5EF4-FFF2-40B4-BE49-F238E27FC236}">
                <a16:creationId xmlns:a16="http://schemas.microsoft.com/office/drawing/2014/main" id="{7B4F71EE-2CAE-2C4C-9F6B-EF471A5A91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81621" y="5035347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1" name="Plassholder for bilde 31">
            <a:extLst>
              <a:ext uri="{FF2B5EF4-FFF2-40B4-BE49-F238E27FC236}">
                <a16:creationId xmlns:a16="http://schemas.microsoft.com/office/drawing/2014/main" id="{CFF471C1-0C9F-004A-9D69-2DDC8F7B5A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87803" y="2701637"/>
            <a:ext cx="2222575" cy="2582090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285750" marR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285750" marR="0" lvl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/>
              <a:t>Bilde eller illustrasjon</a:t>
            </a:r>
            <a:endParaRPr lang="nb-NO"/>
          </a:p>
          <a:p>
            <a:pPr marL="0" marR="0" lvl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/>
          </a:p>
        </p:txBody>
      </p:sp>
      <p:sp>
        <p:nvSpPr>
          <p:cNvPr id="52" name="Plassholder for tekst 16">
            <a:extLst>
              <a:ext uri="{FF2B5EF4-FFF2-40B4-BE49-F238E27FC236}">
                <a16:creationId xmlns:a16="http://schemas.microsoft.com/office/drawing/2014/main" id="{889FF125-BA08-604A-BA89-6A86A79E6C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87803" y="5473700"/>
            <a:ext cx="2222575" cy="230384"/>
          </a:xfrm>
        </p:spPr>
        <p:txBody>
          <a:bodyPr>
            <a:sp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53" name="Plassholder for tekst 16">
            <a:extLst>
              <a:ext uri="{FF2B5EF4-FFF2-40B4-BE49-F238E27FC236}">
                <a16:creationId xmlns:a16="http://schemas.microsoft.com/office/drawing/2014/main" id="{5E90CF64-DFF0-FD44-BDC1-0CE661ECE2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87803" y="5808854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4" name="Plassholder for tekst 16">
            <a:extLst>
              <a:ext uri="{FF2B5EF4-FFF2-40B4-BE49-F238E27FC236}">
                <a16:creationId xmlns:a16="http://schemas.microsoft.com/office/drawing/2014/main" id="{FA822166-6554-A249-B576-4B67EAA30F3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87803" y="5035347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5" name="Plassholder for bilde 27">
            <a:extLst>
              <a:ext uri="{FF2B5EF4-FFF2-40B4-BE49-F238E27FC236}">
                <a16:creationId xmlns:a16="http://schemas.microsoft.com/office/drawing/2014/main" id="{A1A8772C-C93C-8141-907A-8198E9F8E47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93985" y="2701637"/>
            <a:ext cx="2222575" cy="2582090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285750" marR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285750" marR="0" lvl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/>
              <a:t>Bilde eller illustrasjon</a:t>
            </a:r>
            <a:endParaRPr lang="nb-NO"/>
          </a:p>
        </p:txBody>
      </p:sp>
      <p:sp>
        <p:nvSpPr>
          <p:cNvPr id="56" name="Plassholder for tekst 16">
            <a:extLst>
              <a:ext uri="{FF2B5EF4-FFF2-40B4-BE49-F238E27FC236}">
                <a16:creationId xmlns:a16="http://schemas.microsoft.com/office/drawing/2014/main" id="{DD2CF3C7-F160-584F-800C-605293695F9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593985" y="5473700"/>
            <a:ext cx="2222575" cy="230384"/>
          </a:xfrm>
        </p:spPr>
        <p:txBody>
          <a:bodyPr>
            <a:sp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57" name="Plassholder for tekst 16">
            <a:extLst>
              <a:ext uri="{FF2B5EF4-FFF2-40B4-BE49-F238E27FC236}">
                <a16:creationId xmlns:a16="http://schemas.microsoft.com/office/drawing/2014/main" id="{79A3DD86-A33D-0749-BA15-6473BD6AC4D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593985" y="5808854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8" name="Plassholder for tekst 16">
            <a:extLst>
              <a:ext uri="{FF2B5EF4-FFF2-40B4-BE49-F238E27FC236}">
                <a16:creationId xmlns:a16="http://schemas.microsoft.com/office/drawing/2014/main" id="{05DC65F5-C9CD-2E4A-B57E-FED9DAD0AD8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593985" y="5035347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9" name="Plassholder for bilde 31">
            <a:extLst>
              <a:ext uri="{FF2B5EF4-FFF2-40B4-BE49-F238E27FC236}">
                <a16:creationId xmlns:a16="http://schemas.microsoft.com/office/drawing/2014/main" id="{1F3F788E-7F3E-B342-823E-BA6B52FFA23C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3000167" y="2701637"/>
            <a:ext cx="2222575" cy="2582090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285750" marR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285750" marR="0" lvl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/>
              <a:t>Bilde eller illustrasjon</a:t>
            </a:r>
            <a:endParaRPr lang="nb-NO"/>
          </a:p>
          <a:p>
            <a:pPr marL="0" marR="0" lvl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/>
          </a:p>
        </p:txBody>
      </p:sp>
      <p:sp>
        <p:nvSpPr>
          <p:cNvPr id="60" name="Plassholder for tekst 16">
            <a:extLst>
              <a:ext uri="{FF2B5EF4-FFF2-40B4-BE49-F238E27FC236}">
                <a16:creationId xmlns:a16="http://schemas.microsoft.com/office/drawing/2014/main" id="{8912A102-06B7-D546-893A-EA130CADD70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3000167" y="5473700"/>
            <a:ext cx="2222575" cy="230384"/>
          </a:xfrm>
        </p:spPr>
        <p:txBody>
          <a:bodyPr>
            <a:sp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61" name="Plassholder for tekst 16">
            <a:extLst>
              <a:ext uri="{FF2B5EF4-FFF2-40B4-BE49-F238E27FC236}">
                <a16:creationId xmlns:a16="http://schemas.microsoft.com/office/drawing/2014/main" id="{01724352-2A83-BF46-966D-7FFA4E5FC8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3000167" y="5808854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62" name="Plassholder for tekst 16">
            <a:extLst>
              <a:ext uri="{FF2B5EF4-FFF2-40B4-BE49-F238E27FC236}">
                <a16:creationId xmlns:a16="http://schemas.microsoft.com/office/drawing/2014/main" id="{6622805D-64B2-F646-82A4-5DAAA9F61F8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3000167" y="5035347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63" name="Plassholder for tekst 7">
            <a:extLst>
              <a:ext uri="{FF2B5EF4-FFF2-40B4-BE49-F238E27FC236}">
                <a16:creationId xmlns:a16="http://schemas.microsoft.com/office/drawing/2014/main" id="{A0E4F287-0F66-1646-BA49-5E4C38F6D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93362B9D-1C86-E649-A360-850DAEBAC5BF}"/>
              </a:ext>
            </a:extLst>
          </p:cNvPr>
          <p:cNvSpPr/>
          <p:nvPr/>
        </p:nvSpPr>
        <p:spPr>
          <a:xfrm>
            <a:off x="16544217" y="0"/>
            <a:ext cx="41273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800"/>
              <a:t>Mal til bilde eller ikon med tekst under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Grått felt på bildet er til fotokreditering.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2" name="Plassholder for bilde 23">
            <a:extLst>
              <a:ext uri="{FF2B5EF4-FFF2-40B4-BE49-F238E27FC236}">
                <a16:creationId xmlns:a16="http://schemas.microsoft.com/office/drawing/2014/main" id="{3EB90D19-7740-B447-BDD9-108C04F10086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52605" y="2701637"/>
            <a:ext cx="2222575" cy="2582090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304792" marR="0" lvl="0" indent="-304792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/>
              <a:t>Bilde eller illustrasjon</a:t>
            </a:r>
            <a:endParaRPr lang="nb-NO"/>
          </a:p>
          <a:p>
            <a:pPr marL="304792" marR="0" lvl="0" indent="-304792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/>
          </a:p>
        </p:txBody>
      </p:sp>
      <p:sp>
        <p:nvSpPr>
          <p:cNvPr id="33" name="Plassholder for tekst 16">
            <a:extLst>
              <a:ext uri="{FF2B5EF4-FFF2-40B4-BE49-F238E27FC236}">
                <a16:creationId xmlns:a16="http://schemas.microsoft.com/office/drawing/2014/main" id="{A2B3FB3A-C7B7-E64A-95C2-507C759E745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52605" y="5473700"/>
            <a:ext cx="2222575" cy="230384"/>
          </a:xfrm>
        </p:spPr>
        <p:txBody>
          <a:bodyPr>
            <a:sp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4" name="Plassholder for tekst 16">
            <a:extLst>
              <a:ext uri="{FF2B5EF4-FFF2-40B4-BE49-F238E27FC236}">
                <a16:creationId xmlns:a16="http://schemas.microsoft.com/office/drawing/2014/main" id="{AA271A5C-103C-3A4D-88D3-322053394ED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52605" y="5808854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5" name="Plassholder for tekst 16">
            <a:extLst>
              <a:ext uri="{FF2B5EF4-FFF2-40B4-BE49-F238E27FC236}">
                <a16:creationId xmlns:a16="http://schemas.microsoft.com/office/drawing/2014/main" id="{BF0B2B61-60BB-1F41-9CB6-0CC98B5D9E2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52605" y="5035347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73318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, undertittel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6F7CE97-0BD9-475A-8D62-F03A9872D9A3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11A514D9-D0BF-FE4C-9584-7C7B1A1011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0B3B19B5-014B-CB42-AD44-C14662AA5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084521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50804015-F844-1148-A492-78E5986F35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5DB19B4-B2E7-534D-97E0-D5BB59F8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606" y="2433638"/>
            <a:ext cx="14477296" cy="5802312"/>
          </a:xfrm>
        </p:spPr>
        <p:txBody>
          <a:bodyPr/>
          <a:lstStyle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BF46D4-D046-B24F-B957-38129D899DE3}"/>
              </a:ext>
            </a:extLst>
          </p:cNvPr>
          <p:cNvSpPr/>
          <p:nvPr/>
        </p:nvSpPr>
        <p:spPr>
          <a:xfrm>
            <a:off x="16544217" y="0"/>
            <a:ext cx="41273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fra </a:t>
            </a:r>
            <a:r>
              <a:rPr lang="nb-NO" sz="1800" err="1">
                <a:solidFill>
                  <a:schemeClr val="tx1"/>
                </a:solidFill>
              </a:rPr>
              <a:t>PowerBI</a:t>
            </a:r>
            <a:r>
              <a:rPr lang="nb-NO" sz="1800">
                <a:solidFill>
                  <a:schemeClr val="tx1"/>
                </a:solidFill>
              </a:rPr>
              <a:t> eller annet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Ønsker du å benytte fargene i en graf, figur eller på et ikon? Klikk på pipetteverktøyet i valget «Flere farger» og før den over ønsket </a:t>
            </a:r>
            <a:r>
              <a:rPr lang="nb-NO" sz="18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fargeboks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, og klikk på ønsket farge. Disse fargene skal </a:t>
            </a:r>
            <a:r>
              <a:rPr lang="nb-NO" sz="1800" b="1" i="0">
                <a:solidFill>
                  <a:srgbClr val="FF8B4B"/>
                </a:solidFill>
                <a:latin typeface="Arial Nova" panose="020B0504020202020204" pitchFamily="34" charset="0"/>
              </a:rPr>
              <a:t>KUN</a:t>
            </a: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grafer, figurer og ikoner.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Tekst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Skru av punktene om de ikke skal benyttes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568147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o innholdsbok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87D6D73-BD6C-4907-B9CC-D1ADA53AD55E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4AC97691-6039-4EC3-AFA4-5B8A0F428ACF}"/>
              </a:ext>
            </a:extLst>
          </p:cNvPr>
          <p:cNvCxnSpPr/>
          <p:nvPr/>
        </p:nvCxnSpPr>
        <p:spPr>
          <a:xfrm>
            <a:off x="10513386" y="2447117"/>
            <a:ext cx="0" cy="5652851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085154D3-C95C-4DB5-AB82-02A580BC279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52608" y="2447120"/>
            <a:ext cx="9337767" cy="56528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0958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219170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3pPr>
            <a:lvl4pPr marL="182875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4pPr>
            <a:lvl5pPr marL="2438339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E3E8FD35-D8CD-4A7E-BD95-9DF3EE288F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745939" y="2447119"/>
            <a:ext cx="4668884" cy="56528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0958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219170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3pPr>
            <a:lvl4pPr marL="182875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4pPr>
            <a:lvl5pPr marL="2438339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BF62DDBE-DEF1-2D41-B04D-C88B70CED9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042941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D1FBD52C-58F1-0A4B-9AFC-091632D292A6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E31BD90A-DB38-D14C-BF7F-4562FAF0A7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2AA1CC4-BC10-FC44-8623-EA74EBFE324D}"/>
              </a:ext>
            </a:extLst>
          </p:cNvPr>
          <p:cNvSpPr/>
          <p:nvPr/>
        </p:nvSpPr>
        <p:spPr>
          <a:xfrm>
            <a:off x="16544217" y="0"/>
            <a:ext cx="412732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fra </a:t>
            </a:r>
            <a:r>
              <a:rPr lang="nb-NO" sz="1800" err="1">
                <a:solidFill>
                  <a:schemeClr val="tx1"/>
                </a:solidFill>
              </a:rPr>
              <a:t>PowerBI</a:t>
            </a:r>
            <a:r>
              <a:rPr lang="nb-NO" sz="1800">
                <a:solidFill>
                  <a:schemeClr val="tx1"/>
                </a:solidFill>
              </a:rPr>
              <a:t> eller annet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Ønsker du å benytte fargene i en graf, figur eller på et ikon? Klikk på pipetteverktøyet i valget «Flere farger» og før den over ønsket </a:t>
            </a:r>
            <a:r>
              <a:rPr lang="nb-NO" sz="18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fargeboks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, og klikk på ønsket farge. Disse fargene skal </a:t>
            </a:r>
            <a:r>
              <a:rPr lang="nb-NO" sz="1800" b="1" i="0">
                <a:solidFill>
                  <a:srgbClr val="FF8B4B"/>
                </a:solidFill>
                <a:latin typeface="Arial Nova" panose="020B0504020202020204" pitchFamily="34" charset="0"/>
              </a:rPr>
              <a:t>KUN</a:t>
            </a: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grafer, figurer og ikoner.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282186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o innholdsboks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innhold 8">
            <a:extLst>
              <a:ext uri="{FF2B5EF4-FFF2-40B4-BE49-F238E27FC236}">
                <a16:creationId xmlns:a16="http://schemas.microsoft.com/office/drawing/2014/main" id="{04E20F66-C2B7-8741-BE28-AE6D5691DC50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6077058" y="2447116"/>
            <a:ext cx="9361210" cy="56528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0958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219170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3pPr>
            <a:lvl4pPr marL="182875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4pPr>
            <a:lvl5pPr marL="2438339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D46AC7F-480E-44C8-BFA4-00C4AA2560FC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4AC97691-6039-4EC3-AFA4-5B8A0F428ACF}"/>
              </a:ext>
            </a:extLst>
          </p:cNvPr>
          <p:cNvCxnSpPr/>
          <p:nvPr/>
        </p:nvCxnSpPr>
        <p:spPr>
          <a:xfrm>
            <a:off x="5857958" y="2447117"/>
            <a:ext cx="0" cy="5652851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A98CA5D5-E857-449B-8566-695A7A65A1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52606" y="2447119"/>
            <a:ext cx="4668884" cy="56528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0958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219170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3pPr>
            <a:lvl4pPr marL="182875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4pPr>
            <a:lvl5pPr marL="2438339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B1A71548-9539-E64D-9450-4B1C9C28D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056803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A944129-2378-2444-B19F-5FA089375D89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DF716664-6427-4346-9337-C65D9B7A9D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9354C5B2-4435-4349-B80B-AFEFD7F38236}"/>
              </a:ext>
            </a:extLst>
          </p:cNvPr>
          <p:cNvSpPr/>
          <p:nvPr/>
        </p:nvSpPr>
        <p:spPr>
          <a:xfrm>
            <a:off x="16544217" y="0"/>
            <a:ext cx="412732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fra </a:t>
            </a:r>
            <a:r>
              <a:rPr lang="nb-NO" sz="1800" err="1">
                <a:solidFill>
                  <a:schemeClr val="tx1"/>
                </a:solidFill>
              </a:rPr>
              <a:t>PowerBI</a:t>
            </a:r>
            <a:r>
              <a:rPr lang="nb-NO" sz="1800">
                <a:solidFill>
                  <a:schemeClr val="tx1"/>
                </a:solidFill>
              </a:rPr>
              <a:t> eller annet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Ønsker du å benytte fargene i en graf, figur eller på et ikon? Klikk på pipetteverktøyet i valget «Flere farger» og før den over ønsket </a:t>
            </a:r>
            <a:r>
              <a:rPr lang="nb-NO" sz="18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fargeboks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, og klikk på ønsket farge. Disse fargene skal </a:t>
            </a:r>
            <a:r>
              <a:rPr lang="nb-NO" sz="1800" b="1" i="0">
                <a:solidFill>
                  <a:srgbClr val="FF8B4B"/>
                </a:solidFill>
                <a:latin typeface="Arial Nova" panose="020B0504020202020204" pitchFamily="34" charset="0"/>
              </a:rPr>
              <a:t>KUN</a:t>
            </a: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grafer, figurer og ikoner.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2080737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9F2317-404F-4AF1-B728-3490662B9DB4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74A6F891-402F-4F0A-A8A2-52B6653B2207}"/>
              </a:ext>
            </a:extLst>
          </p:cNvPr>
          <p:cNvCxnSpPr/>
          <p:nvPr/>
        </p:nvCxnSpPr>
        <p:spPr>
          <a:xfrm>
            <a:off x="10513386" y="2447117"/>
            <a:ext cx="0" cy="5652851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67002FE-2508-44BB-AC0B-2C46BF43D8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606" y="2447119"/>
            <a:ext cx="9337767" cy="5652851"/>
          </a:xfrm>
          <a:prstGeom prst="rect">
            <a:avLst/>
          </a:prstGeom>
        </p:spPr>
        <p:txBody>
          <a:bodyPr lIns="0" tIns="0" rIns="0" bIns="0"/>
          <a:lstStyle>
            <a:lvl1pPr marL="304792" indent="-304792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DC6634D-5618-488C-B337-3D2A754FB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745938" y="2447117"/>
            <a:ext cx="4668884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0A0AD7A7-E48A-4BCE-936F-00DCB08E918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745939" y="5398154"/>
            <a:ext cx="4668884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878787"/>
                </a:solidFill>
              </a:defRPr>
            </a:lvl1pPr>
          </a:lstStyle>
          <a:p>
            <a:pPr marL="304792" marR="0" lvl="0" indent="-304792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Bilde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010EB0B-D5DF-FF41-84C3-30A43B0E8F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88388640-647C-774C-BC14-2F5CE6812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042943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72AF97BD-2806-BD4A-81AE-E7A441AE2B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7C86242-8374-B542-BE7A-7CF4DAD6E98A}"/>
              </a:ext>
            </a:extLst>
          </p:cNvPr>
          <p:cNvSpPr/>
          <p:nvPr/>
        </p:nvSpPr>
        <p:spPr>
          <a:xfrm>
            <a:off x="16544217" y="0"/>
            <a:ext cx="41273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tekst bilde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98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o bil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2ACE46C-A9E4-4911-B6D7-DB884B1C1263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6E33A7-3025-4A0E-B379-73E9F440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77055" y="2447118"/>
            <a:ext cx="9337767" cy="5652851"/>
          </a:xfrm>
          <a:noFill/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72E6455C-3FD8-446C-A2AC-EDCEDCC8CA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2654" y="2447117"/>
            <a:ext cx="4668884" cy="5652851"/>
          </a:xfrm>
          <a:noFill/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4AC97691-6039-4EC3-AFA4-5B8A0F428ACF}"/>
              </a:ext>
            </a:extLst>
          </p:cNvPr>
          <p:cNvCxnSpPr/>
          <p:nvPr/>
        </p:nvCxnSpPr>
        <p:spPr>
          <a:xfrm>
            <a:off x="5842718" y="2447117"/>
            <a:ext cx="0" cy="5652851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D7C2A7CA-ACA9-094E-B5B3-2099A2C3F656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1315A86E-540F-6E4B-8960-4BA526DDD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098375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A8EF0B1E-BE24-5740-8A51-C33C21127D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411164E-48BC-114C-8D82-EEE61063C55C}"/>
              </a:ext>
            </a:extLst>
          </p:cNvPr>
          <p:cNvSpPr/>
          <p:nvPr/>
        </p:nvSpPr>
        <p:spPr>
          <a:xfrm>
            <a:off x="16544217" y="0"/>
            <a:ext cx="41273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bilde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154187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_bilde_3">
    <p:bg>
      <p:bgPr>
        <a:gradFill>
          <a:gsLst>
            <a:gs pos="0">
              <a:schemeClr val="accent1"/>
            </a:gs>
            <a:gs pos="17000">
              <a:schemeClr val="accent3">
                <a:lumMod val="46000"/>
              </a:schemeClr>
            </a:gs>
            <a:gs pos="100000">
              <a:schemeClr val="accent1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531C5F-56F2-49EC-8321-7D2B0A84AB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6257588" cy="914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      </a:t>
            </a:r>
          </a:p>
          <a:p>
            <a:r>
              <a:rPr lang="nb-NO"/>
              <a:t>               Klikk på ikonet for å legge til et bilde</a:t>
            </a:r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1996" y="3792879"/>
            <a:ext cx="8067826" cy="1538691"/>
          </a:xfrm>
        </p:spPr>
        <p:txBody>
          <a:bodyPr wrap="square" lIns="0" tIns="0" rIns="0" bIns="0" anchor="t">
            <a:noAutofit/>
          </a:bodyPr>
          <a:lstStyle>
            <a:lvl1pPr algn="l">
              <a:defRPr sz="4000">
                <a:solidFill>
                  <a:srgbClr val="182F4E"/>
                </a:solidFill>
              </a:defRPr>
            </a:lvl1pPr>
          </a:lstStyle>
          <a:p>
            <a:r>
              <a:rPr lang="nb-NO"/>
              <a:t>NB! Til deg som tester: Denne sliden blir oppdatert med fast </a:t>
            </a:r>
            <a:r>
              <a:rPr lang="nb-NO" err="1"/>
              <a:t>malbilde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7475C7-07C2-45CA-AB0B-4686218CB5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1995" y="7618284"/>
            <a:ext cx="7176799" cy="24577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Navn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388B35BF-008C-4BC8-ADC9-0F986320F9BD}" type="datetime1">
              <a:rPr lang="nb-NO" smtClean="0"/>
              <a:t>02.09.2022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617" y="-164496"/>
            <a:ext cx="5486936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4213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6622CD-E3D8-48B7-9180-B57DC926E6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2171" y="0"/>
            <a:ext cx="6435416" cy="914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ED9338-78D6-448D-90AB-1BADA88CAA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324" y="1639753"/>
            <a:ext cx="1980000" cy="46961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GB"/>
              <a:t> </a:t>
            </a:r>
          </a:p>
        </p:txBody>
      </p:sp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8E957766-7DB1-400A-839E-1D2B6E76D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324" y="1639753"/>
            <a:ext cx="1980000" cy="469615"/>
          </a:xfrm>
          <a:prstGeom prst="rect">
            <a:avLst/>
          </a:prstGeom>
        </p:spPr>
      </p:pic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172A54F7-FC58-4ADF-B4C5-C2CEEBCE5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324" y="1639753"/>
            <a:ext cx="1982820" cy="46961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5D5250-8C21-F349-B18C-B5A1C7328928}"/>
              </a:ext>
            </a:extLst>
          </p:cNvPr>
          <p:cNvSpPr txBox="1"/>
          <p:nvPr/>
        </p:nvSpPr>
        <p:spPr>
          <a:xfrm>
            <a:off x="16444731" y="-1"/>
            <a:ext cx="34868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  <a:latin typeface="+mn-lt"/>
              </a:rPr>
              <a:t>Innledende slide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947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">
            <a:extLst>
              <a:ext uri="{FF2B5EF4-FFF2-40B4-BE49-F238E27FC236}">
                <a16:creationId xmlns:a16="http://schemas.microsoft.com/office/drawing/2014/main" id="{82FC2748-6922-41AD-B0D0-A85D804C35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654" y="2447118"/>
            <a:ext cx="14484383" cy="5652851"/>
          </a:xfrm>
          <a:prstGeom prst="rect">
            <a:avLst/>
          </a:prstGeom>
          <a:noFill/>
        </p:spPr>
        <p:txBody>
          <a:bodyPr lIns="0" tIns="0" rIns="0" bIns="0" numCol="3" spcCol="525600"/>
          <a:lstStyle>
            <a:lvl1pPr marL="304792" indent="-304792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900">
                <a:solidFill>
                  <a:schemeClr val="tx1"/>
                </a:solidFill>
              </a:defRPr>
            </a:lvl3pPr>
            <a:lvl4pPr>
              <a:defRPr sz="1900">
                <a:solidFill>
                  <a:schemeClr val="tx1"/>
                </a:solidFill>
              </a:defRPr>
            </a:lvl4pPr>
            <a:lvl5pPr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malen, 3 spalter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9B93551-3BEC-8B44-B67A-3D9A074DF53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EF710513-3614-4F09-BD63-FECBB1D65FD0}" type="datetime1">
              <a:rPr lang="nb-NO" smtClean="0"/>
              <a:t>02.09.2022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0FE87B-AA21-EA48-93E4-0A318AEEFDA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46CE119-55AF-5745-A520-C0DCFB3D165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1A644429-D456-D845-8534-890BC387B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112229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rgbClr val="182F4E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6ED33A0D-D8CE-4B4D-8ADD-40FF0A435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F20EB04-DEFD-7B42-A2CA-88285ED770F3}"/>
              </a:ext>
            </a:extLst>
          </p:cNvPr>
          <p:cNvSpPr/>
          <p:nvPr/>
        </p:nvSpPr>
        <p:spPr>
          <a:xfrm>
            <a:off x="16544217" y="0"/>
            <a:ext cx="41273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800"/>
              <a:t>Tekstmal 3 spalter. 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  <a:endParaRPr lang="nb-NO" sz="1800"/>
          </a:p>
          <a:p>
            <a:pPr lvl="0"/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6 innholdsbok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2C847D5-E91C-4BD5-A842-233E9DBB62BF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74A6F891-402F-4F0A-A8A2-52B6653B2207}"/>
              </a:ext>
            </a:extLst>
          </p:cNvPr>
          <p:cNvCxnSpPr/>
          <p:nvPr/>
        </p:nvCxnSpPr>
        <p:spPr>
          <a:xfrm>
            <a:off x="10662913" y="2447117"/>
            <a:ext cx="0" cy="5652851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F6AC8A05-097E-4415-B73D-46D349E01811}"/>
              </a:ext>
            </a:extLst>
          </p:cNvPr>
          <p:cNvCxnSpPr/>
          <p:nvPr/>
        </p:nvCxnSpPr>
        <p:spPr>
          <a:xfrm>
            <a:off x="5694148" y="2447117"/>
            <a:ext cx="0" cy="5652851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EF1126BF-FE44-9446-B951-BFDA0185BEC8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nb-NO"/>
              <a:t>Presentasjonstittel</a:t>
            </a: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DF99BE8A-1F95-1E45-BBBC-B7451E3F8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084514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0E070C91-4981-6142-A4AD-29D6363176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EBA0B1A-B83F-634E-AA8E-D589AFF6E36A}"/>
              </a:ext>
            </a:extLst>
          </p:cNvPr>
          <p:cNvSpPr/>
          <p:nvPr/>
        </p:nvSpPr>
        <p:spPr>
          <a:xfrm>
            <a:off x="16544217" y="0"/>
            <a:ext cx="41273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bilde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  <p:sp>
        <p:nvSpPr>
          <p:cNvPr id="22" name="Plassholder for bilde 8">
            <a:extLst>
              <a:ext uri="{FF2B5EF4-FFF2-40B4-BE49-F238E27FC236}">
                <a16:creationId xmlns:a16="http://schemas.microsoft.com/office/drawing/2014/main" id="{C64EB953-650C-DB4E-823F-0D0CFB92B06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36489" y="5398154"/>
            <a:ext cx="4526413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27" name="Plassholder for bilde 8">
            <a:extLst>
              <a:ext uri="{FF2B5EF4-FFF2-40B4-BE49-F238E27FC236}">
                <a16:creationId xmlns:a16="http://schemas.microsoft.com/office/drawing/2014/main" id="{F6CFDBD0-F745-4745-AC1F-2C33B5F6EBC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888408" y="2447117"/>
            <a:ext cx="4526413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28" name="Plassholder for bilde 8">
            <a:extLst>
              <a:ext uri="{FF2B5EF4-FFF2-40B4-BE49-F238E27FC236}">
                <a16:creationId xmlns:a16="http://schemas.microsoft.com/office/drawing/2014/main" id="{F50913AF-D3A9-974F-A93F-B30E4C9CFFA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888408" y="5398154"/>
            <a:ext cx="4526413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29" name="Plassholder for bilde 8">
            <a:extLst>
              <a:ext uri="{FF2B5EF4-FFF2-40B4-BE49-F238E27FC236}">
                <a16:creationId xmlns:a16="http://schemas.microsoft.com/office/drawing/2014/main" id="{5FDDC41E-7C44-2145-A6B3-A01FB342728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900908" y="5398154"/>
            <a:ext cx="4526413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30" name="Plassholder for bilde 8">
            <a:extLst>
              <a:ext uri="{FF2B5EF4-FFF2-40B4-BE49-F238E27FC236}">
                <a16:creationId xmlns:a16="http://schemas.microsoft.com/office/drawing/2014/main" id="{ADD65941-1290-2A44-A1A5-28D4FB84284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36489" y="2447117"/>
            <a:ext cx="4526413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31" name="Plassholder for bilde 8">
            <a:extLst>
              <a:ext uri="{FF2B5EF4-FFF2-40B4-BE49-F238E27FC236}">
                <a16:creationId xmlns:a16="http://schemas.microsoft.com/office/drawing/2014/main" id="{D7245F34-E0C5-4D40-897B-B8ECEF7C9DC7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911006" y="2447117"/>
            <a:ext cx="4526413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735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FF93A2-96D7-4402-95B2-31FC164B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4793-C480-4F50-8A75-4EC88C313B0C}" type="datetime1">
              <a:rPr lang="nb-NO" smtClean="0"/>
              <a:t>02.09.2022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2BA5312-391C-403F-87E6-B48981C2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A9B44572-4317-EA4F-AB94-D62303AE0F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915366"/>
            <a:ext cx="12189712" cy="1107996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br>
              <a:rPr lang="nb-NO"/>
            </a:br>
            <a:endParaRPr lang="nb-NO"/>
          </a:p>
        </p:txBody>
      </p:sp>
      <p:sp>
        <p:nvSpPr>
          <p:cNvPr id="17" name="Plassholder for tekst 14">
            <a:extLst>
              <a:ext uri="{FF2B5EF4-FFF2-40B4-BE49-F238E27FC236}">
                <a16:creationId xmlns:a16="http://schemas.microsoft.com/office/drawing/2014/main" id="{E4C4F12E-2FE7-F34C-BF3B-D647268540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2606" y="2128661"/>
            <a:ext cx="12189712" cy="307200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Tekstfelt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B58CD5-37AE-6547-BA31-C81D04CDDF07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0AD34E9A-9891-5249-A053-C505A15DE5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40" name="Line">
            <a:extLst>
              <a:ext uri="{FF2B5EF4-FFF2-40B4-BE49-F238E27FC236}">
                <a16:creationId xmlns:a16="http://schemas.microsoft.com/office/drawing/2014/main" id="{D1E8674F-7797-4752-B1E1-D365FE16B890}"/>
              </a:ext>
            </a:extLst>
          </p:cNvPr>
          <p:cNvSpPr/>
          <p:nvPr/>
        </p:nvSpPr>
        <p:spPr>
          <a:xfrm>
            <a:off x="3115269" y="5664337"/>
            <a:ext cx="10027050" cy="236448"/>
          </a:xfrm>
          <a:custGeom>
            <a:avLst/>
            <a:gdLst>
              <a:gd name="connsiteX0" fmla="*/ 0 w 12546000"/>
              <a:gd name="connsiteY0" fmla="*/ 0 h 12698"/>
              <a:gd name="connsiteX1" fmla="*/ 12546000 w 12546000"/>
              <a:gd name="connsiteY1" fmla="*/ 0 h 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46000" h="12698">
                <a:moveTo>
                  <a:pt x="0" y="0"/>
                </a:moveTo>
                <a:lnTo>
                  <a:pt x="12546000" y="0"/>
                </a:lnTo>
              </a:path>
            </a:pathLst>
          </a:custGeom>
          <a:ln w="25394" cap="flat">
            <a:solidFill>
              <a:srgbClr val="022F57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Line">
            <a:extLst>
              <a:ext uri="{FF2B5EF4-FFF2-40B4-BE49-F238E27FC236}">
                <a16:creationId xmlns:a16="http://schemas.microsoft.com/office/drawing/2014/main" id="{2169A50D-0303-44A0-91D6-D5BFAF49B5D9}"/>
              </a:ext>
            </a:extLst>
          </p:cNvPr>
          <p:cNvSpPr/>
          <p:nvPr/>
        </p:nvSpPr>
        <p:spPr>
          <a:xfrm>
            <a:off x="3115269" y="5664337"/>
            <a:ext cx="10027050" cy="236448"/>
          </a:xfrm>
          <a:custGeom>
            <a:avLst/>
            <a:gdLst>
              <a:gd name="connsiteX0" fmla="*/ 0 w 12546000"/>
              <a:gd name="connsiteY0" fmla="*/ 0 h 12698"/>
              <a:gd name="connsiteX1" fmla="*/ 12546000 w 12546000"/>
              <a:gd name="connsiteY1" fmla="*/ 0 h 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46000" h="12698">
                <a:moveTo>
                  <a:pt x="0" y="0"/>
                </a:moveTo>
                <a:lnTo>
                  <a:pt x="12546000" y="0"/>
                </a:lnTo>
              </a:path>
            </a:pathLst>
          </a:custGeom>
          <a:ln w="25394" cap="flat">
            <a:solidFill>
              <a:srgbClr val="022F57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VisibleLine">
            <a:extLst>
              <a:ext uri="{FF2B5EF4-FFF2-40B4-BE49-F238E27FC236}">
                <a16:creationId xmlns:a16="http://schemas.microsoft.com/office/drawing/2014/main" id="{5F55ECAD-ACC6-4BFE-8C1C-28FBB14242F1}"/>
              </a:ext>
            </a:extLst>
          </p:cNvPr>
          <p:cNvSpPr/>
          <p:nvPr/>
        </p:nvSpPr>
        <p:spPr>
          <a:xfrm flipV="1">
            <a:off x="969257" y="5585909"/>
            <a:ext cx="14270743" cy="70400"/>
          </a:xfrm>
          <a:custGeom>
            <a:avLst/>
            <a:gdLst>
              <a:gd name="connsiteX0" fmla="*/ 0 w 12546000"/>
              <a:gd name="connsiteY0" fmla="*/ 0 h 12698"/>
              <a:gd name="connsiteX1" fmla="*/ 12546000 w 12546000"/>
              <a:gd name="connsiteY1" fmla="*/ 0 h 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46000" h="12698">
                <a:moveTo>
                  <a:pt x="0" y="0"/>
                </a:moveTo>
                <a:lnTo>
                  <a:pt x="12546000" y="0"/>
                </a:lnTo>
              </a:path>
            </a:pathLst>
          </a:custGeom>
          <a:ln w="44450" cap="flat">
            <a:solidFill>
              <a:schemeClr val="accent1"/>
            </a:solidFill>
            <a:prstDash val="solid"/>
            <a:round/>
            <a:headEnd type="oval"/>
            <a:tailEnd type="oval"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Content" hidden="1">
            <a:extLst>
              <a:ext uri="{FF2B5EF4-FFF2-40B4-BE49-F238E27FC236}">
                <a16:creationId xmlns:a16="http://schemas.microsoft.com/office/drawing/2014/main" id="{0D4E5082-9C1E-4BDC-A433-80824A133B2D}"/>
              </a:ext>
            </a:extLst>
          </p:cNvPr>
          <p:cNvSpPr txBox="1"/>
          <p:nvPr/>
        </p:nvSpPr>
        <p:spPr>
          <a:xfrm>
            <a:off x="3256168" y="4196271"/>
            <a:ext cx="234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800" b="1" spc="0" baseline="0">
                <a:solidFill>
                  <a:schemeClr val="accent1"/>
                </a:solidFill>
                <a:latin typeface="Arial"/>
                <a:cs typeface="Arial"/>
                <a:sym typeface="Arial"/>
                <a:rtl val="0"/>
              </a:rPr>
              <a:t>Header</a:t>
            </a:r>
          </a:p>
          <a:p>
            <a:pPr algn="l"/>
            <a:r>
              <a:rPr lang="nb-NO" sz="1400" spc="-12" baseline="0">
                <a:solidFill>
                  <a:schemeClr val="tx2"/>
                </a:solidFill>
                <a:latin typeface="Arial"/>
                <a:cs typeface="Arial"/>
                <a:sym typeface="Arial"/>
                <a:rtl val="0"/>
              </a:rPr>
              <a:t>Tekst</a:t>
            </a:r>
            <a:endParaRPr lang="nb-NO" sz="1400" b="1" spc="0" baseline="0">
              <a:solidFill>
                <a:schemeClr val="tx2"/>
              </a:solidFill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44" name="Point" hidden="1">
            <a:extLst>
              <a:ext uri="{FF2B5EF4-FFF2-40B4-BE49-F238E27FC236}">
                <a16:creationId xmlns:a16="http://schemas.microsoft.com/office/drawing/2014/main" id="{DE5EE939-8344-41D9-BA9B-7A25CC10E5B5}"/>
              </a:ext>
            </a:extLst>
          </p:cNvPr>
          <p:cNvGrpSpPr/>
          <p:nvPr/>
        </p:nvGrpSpPr>
        <p:grpSpPr>
          <a:xfrm>
            <a:off x="2753577" y="4343202"/>
            <a:ext cx="534856" cy="1557583"/>
            <a:chOff x="2740879" y="4372403"/>
            <a:chExt cx="534856" cy="1557583"/>
          </a:xfrm>
        </p:grpSpPr>
        <p:sp>
          <p:nvSpPr>
            <p:cNvPr id="45" name="Frihåndsform: figur 23">
              <a:extLst>
                <a:ext uri="{FF2B5EF4-FFF2-40B4-BE49-F238E27FC236}">
                  <a16:creationId xmlns:a16="http://schemas.microsoft.com/office/drawing/2014/main" id="{B6F0A72B-FC6B-43AC-A62B-4E746B8B6DD7}"/>
                </a:ext>
              </a:extLst>
            </p:cNvPr>
            <p:cNvSpPr/>
            <p:nvPr/>
          </p:nvSpPr>
          <p:spPr>
            <a:xfrm>
              <a:off x="2740879" y="5395131"/>
              <a:ext cx="534856" cy="534855"/>
            </a:xfrm>
            <a:custGeom>
              <a:avLst/>
              <a:gdLst>
                <a:gd name="connsiteX0" fmla="*/ 267291 w 534856"/>
                <a:gd name="connsiteY0" fmla="*/ 534649 h 534855"/>
                <a:gd name="connsiteX1" fmla="*/ 534719 w 534856"/>
                <a:gd name="connsiteY1" fmla="*/ 267221 h 534855"/>
                <a:gd name="connsiteX2" fmla="*/ 267291 w 534856"/>
                <a:gd name="connsiteY2" fmla="*/ -207 h 534855"/>
                <a:gd name="connsiteX3" fmla="*/ -137 w 534856"/>
                <a:gd name="connsiteY3" fmla="*/ 267221 h 534855"/>
                <a:gd name="connsiteX4" fmla="*/ -137 w 534856"/>
                <a:gd name="connsiteY4" fmla="*/ 267348 h 534855"/>
                <a:gd name="connsiteX5" fmla="*/ 265894 w 534856"/>
                <a:gd name="connsiteY5" fmla="*/ 534649 h 534855"/>
                <a:gd name="connsiteX6" fmla="*/ 267291 w 534856"/>
                <a:gd name="connsiteY6" fmla="*/ 534649 h 53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856" h="534855">
                  <a:moveTo>
                    <a:pt x="267291" y="534649"/>
                  </a:moveTo>
                  <a:cubicBezTo>
                    <a:pt x="414985" y="534649"/>
                    <a:pt x="534719" y="414916"/>
                    <a:pt x="534719" y="267221"/>
                  </a:cubicBezTo>
                  <a:cubicBezTo>
                    <a:pt x="534719" y="119526"/>
                    <a:pt x="414985" y="-207"/>
                    <a:pt x="267291" y="-207"/>
                  </a:cubicBezTo>
                  <a:cubicBezTo>
                    <a:pt x="119596" y="-207"/>
                    <a:pt x="-137" y="119526"/>
                    <a:pt x="-137" y="267221"/>
                  </a:cubicBezTo>
                  <a:cubicBezTo>
                    <a:pt x="-137" y="267259"/>
                    <a:pt x="-137" y="267310"/>
                    <a:pt x="-137" y="267348"/>
                  </a:cubicBezTo>
                  <a:cubicBezTo>
                    <a:pt x="-493" y="414623"/>
                    <a:pt x="118618" y="534293"/>
                    <a:pt x="265894" y="534649"/>
                  </a:cubicBezTo>
                  <a:cubicBezTo>
                    <a:pt x="266364" y="534649"/>
                    <a:pt x="266821" y="534649"/>
                    <a:pt x="267291" y="534649"/>
                  </a:cubicBezTo>
                </a:path>
              </a:pathLst>
            </a:custGeom>
            <a:solidFill>
              <a:srgbClr val="FFFFFF"/>
            </a:solidFill>
            <a:ln w="1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6" name="Bullet">
              <a:extLst>
                <a:ext uri="{FF2B5EF4-FFF2-40B4-BE49-F238E27FC236}">
                  <a16:creationId xmlns:a16="http://schemas.microsoft.com/office/drawing/2014/main" id="{27001B20-347C-474A-B0AE-705FB3E7FEF1}"/>
                </a:ext>
              </a:extLst>
            </p:cNvPr>
            <p:cNvSpPr/>
            <p:nvPr/>
          </p:nvSpPr>
          <p:spPr>
            <a:xfrm>
              <a:off x="2795610" y="5449988"/>
              <a:ext cx="425395" cy="425395"/>
            </a:xfrm>
            <a:custGeom>
              <a:avLst/>
              <a:gdLst>
                <a:gd name="connsiteX0" fmla="*/ 425396 w 425395"/>
                <a:gd name="connsiteY0" fmla="*/ 212698 h 425395"/>
                <a:gd name="connsiteX1" fmla="*/ 212698 w 425395"/>
                <a:gd name="connsiteY1" fmla="*/ 425396 h 425395"/>
                <a:gd name="connsiteX2" fmla="*/ 0 w 425395"/>
                <a:gd name="connsiteY2" fmla="*/ 212698 h 425395"/>
                <a:gd name="connsiteX3" fmla="*/ 212698 w 425395"/>
                <a:gd name="connsiteY3" fmla="*/ 0 h 425395"/>
                <a:gd name="connsiteX4" fmla="*/ 425396 w 425395"/>
                <a:gd name="connsiteY4" fmla="*/ 212698 h 42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395" h="425395">
                  <a:moveTo>
                    <a:pt x="425396" y="212698"/>
                  </a:moveTo>
                  <a:cubicBezTo>
                    <a:pt x="425396" y="330168"/>
                    <a:pt x="330168" y="425396"/>
                    <a:pt x="212698" y="425396"/>
                  </a:cubicBezTo>
                  <a:cubicBezTo>
                    <a:pt x="95228" y="425396"/>
                    <a:pt x="0" y="330168"/>
                    <a:pt x="0" y="212698"/>
                  </a:cubicBezTo>
                  <a:cubicBezTo>
                    <a:pt x="0" y="95228"/>
                    <a:pt x="95228" y="0"/>
                    <a:pt x="212698" y="0"/>
                  </a:cubicBezTo>
                  <a:cubicBezTo>
                    <a:pt x="330168" y="0"/>
                    <a:pt x="425396" y="95228"/>
                    <a:pt x="425396" y="212698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6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47" name="Connector">
              <a:extLst>
                <a:ext uri="{FF2B5EF4-FFF2-40B4-BE49-F238E27FC236}">
                  <a16:creationId xmlns:a16="http://schemas.microsoft.com/office/drawing/2014/main" id="{4BAACC66-5C25-43B9-9D4A-371783A4978D}"/>
                </a:ext>
              </a:extLst>
            </p:cNvPr>
            <p:cNvGrpSpPr/>
            <p:nvPr/>
          </p:nvGrpSpPr>
          <p:grpSpPr>
            <a:xfrm>
              <a:off x="3008307" y="4372403"/>
              <a:ext cx="213967" cy="939680"/>
              <a:chOff x="3008307" y="4372403"/>
              <a:chExt cx="213967" cy="939680"/>
            </a:xfrm>
          </p:grpSpPr>
          <p:sp>
            <p:nvSpPr>
              <p:cNvPr id="48" name="Frihåndsform: figur 26">
                <a:extLst>
                  <a:ext uri="{FF2B5EF4-FFF2-40B4-BE49-F238E27FC236}">
                    <a16:creationId xmlns:a16="http://schemas.microsoft.com/office/drawing/2014/main" id="{4ED90619-148F-4CD1-9F80-593C6A3BEDA8}"/>
                  </a:ext>
                </a:extLst>
              </p:cNvPr>
              <p:cNvSpPr/>
              <p:nvPr/>
            </p:nvSpPr>
            <p:spPr>
              <a:xfrm>
                <a:off x="3008307" y="4372403"/>
                <a:ext cx="12698" cy="939680"/>
              </a:xfrm>
              <a:custGeom>
                <a:avLst/>
                <a:gdLst>
                  <a:gd name="connsiteX0" fmla="*/ 0 w 12698"/>
                  <a:gd name="connsiteY0" fmla="*/ 939680 h 939680"/>
                  <a:gd name="connsiteX1" fmla="*/ 0 w 12698"/>
                  <a:gd name="connsiteY1" fmla="*/ 0 h 93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8" h="939680">
                    <a:moveTo>
                      <a:pt x="0" y="939680"/>
                    </a:moveTo>
                    <a:lnTo>
                      <a:pt x="0" y="0"/>
                    </a:lnTo>
                  </a:path>
                </a:pathLst>
              </a:custGeom>
              <a:ln w="25400" cap="flat">
                <a:solidFill>
                  <a:schemeClr val="accent1"/>
                </a:solidFill>
                <a:custDash>
                  <a:ds d="222000" sp="222000"/>
                </a:custDash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Frihåndsform: figur 27">
                <a:extLst>
                  <a:ext uri="{FF2B5EF4-FFF2-40B4-BE49-F238E27FC236}">
                    <a16:creationId xmlns:a16="http://schemas.microsoft.com/office/drawing/2014/main" id="{1218C74C-771E-4662-B568-3B0710EC8344}"/>
                  </a:ext>
                </a:extLst>
              </p:cNvPr>
              <p:cNvSpPr/>
              <p:nvPr/>
            </p:nvSpPr>
            <p:spPr>
              <a:xfrm>
                <a:off x="3008307" y="4378753"/>
                <a:ext cx="213967" cy="12698"/>
              </a:xfrm>
              <a:custGeom>
                <a:avLst/>
                <a:gdLst>
                  <a:gd name="connsiteX0" fmla="*/ 0 w 213967"/>
                  <a:gd name="connsiteY0" fmla="*/ 0 h 12698"/>
                  <a:gd name="connsiteX1" fmla="*/ 213968 w 213967"/>
                  <a:gd name="connsiteY1" fmla="*/ 0 h 1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967" h="12698">
                    <a:moveTo>
                      <a:pt x="0" y="0"/>
                    </a:moveTo>
                    <a:lnTo>
                      <a:pt x="213968" y="0"/>
                    </a:lnTo>
                  </a:path>
                </a:pathLst>
              </a:custGeom>
              <a:ln w="25400" cap="flat">
                <a:solidFill>
                  <a:schemeClr val="accent1"/>
                </a:solidFill>
                <a:custDash>
                  <a:ds d="252750" sp="252750"/>
                </a:custDash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8C3AD608-237D-4547-BA86-0F1A09EEBCF5}"/>
              </a:ext>
            </a:extLst>
          </p:cNvPr>
          <p:cNvSpPr/>
          <p:nvPr/>
        </p:nvSpPr>
        <p:spPr>
          <a:xfrm>
            <a:off x="16544217" y="0"/>
            <a:ext cx="41273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Tidslinje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  <a:endParaRPr lang="nb-NO" sz="1800">
              <a:solidFill>
                <a:schemeClr val="tx1"/>
              </a:solidFill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Klikk på NHO fanen i menylinjen og trykk på legg til hendelse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Vi gjør oppmerksom på at avstanden justeres automatisk mellom punktene hver gang man legger til en hendelse</a:t>
            </a:r>
          </a:p>
        </p:txBody>
      </p:sp>
    </p:spTree>
    <p:extLst>
      <p:ext uri="{BB962C8B-B14F-4D97-AF65-F5344CB8AC3E}">
        <p14:creationId xmlns:p14="http://schemas.microsoft.com/office/powerpoint/2010/main" val="227443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med tittel">
    <p:bg>
      <p:bgPr>
        <a:gradFill>
          <a:gsLst>
            <a:gs pos="0">
              <a:schemeClr val="accent1"/>
            </a:gs>
            <a:gs pos="23000">
              <a:schemeClr val="accent3">
                <a:lumMod val="61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996" y="3792879"/>
            <a:ext cx="7176798" cy="1538691"/>
          </a:xfrm>
        </p:spPr>
        <p:txBody>
          <a:bodyPr wrap="square" lIns="0" tIns="0" rIns="0" bIns="0" anchor="t">
            <a:noAutofit/>
          </a:bodyPr>
          <a:lstStyle>
            <a:lvl1pPr algn="l">
              <a:defRPr sz="4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E230B1DF-1F08-47E9-9E97-ABF69BFE1693}" type="datetime1">
              <a:rPr lang="nb-NO" smtClean="0"/>
              <a:t>02.09.2022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617" y="-164496"/>
            <a:ext cx="5486936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4213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FF9CA55-FC11-467D-8DDB-D7E651F70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4A6BD47-BD45-2E4E-B8F2-D222DA5EED0D}"/>
              </a:ext>
            </a:extLst>
          </p:cNvPr>
          <p:cNvSpPr/>
          <p:nvPr/>
        </p:nvSpPr>
        <p:spPr>
          <a:xfrm>
            <a:off x="16544217" y="0"/>
            <a:ext cx="4127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Skilleark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</a:t>
            </a:r>
            <a:endParaRPr lang="nb-NO" sz="1800">
              <a:solidFill>
                <a:schemeClr val="tx1"/>
              </a:solidFill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2375511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eloverskrift">
    <p:bg>
      <p:bgPr>
        <a:gradFill>
          <a:gsLst>
            <a:gs pos="0">
              <a:schemeClr val="accent1"/>
            </a:gs>
            <a:gs pos="23000">
              <a:schemeClr val="accent3">
                <a:lumMod val="61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B3E9B8-1D9C-431B-9B4E-5CB04C4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900" y="4121152"/>
            <a:ext cx="3657957" cy="3803649"/>
          </a:xfrm>
        </p:spPr>
        <p:txBody>
          <a:bodyPr lIns="0" tIns="0" rIns="0" bIns="0" anchor="t">
            <a:noAutofit/>
          </a:bodyPr>
          <a:lstStyle>
            <a:lvl1pPr>
              <a:defRPr sz="20000">
                <a:solidFill>
                  <a:schemeClr val="tx1"/>
                </a:solidFill>
              </a:defRPr>
            </a:lvl1pPr>
          </a:lstStyle>
          <a:p>
            <a:r>
              <a:rPr lang="nb-NO"/>
              <a:t>##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71FF13-CE95-4BFC-BF68-19FE2324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BCD66C5-32B7-4F3B-B7D6-CED6FB4A96EF}" type="datetime1">
              <a:rPr lang="nb-NO" smtClean="0"/>
              <a:t>02.09.2022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383875-F406-4B15-B89F-F8B68092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009" y="-207233"/>
            <a:ext cx="5486936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11BD57-D3A2-493A-88F3-05B600C1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8814" y="-207233"/>
            <a:ext cx="3524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29854B1-B6ED-4BA7-81A6-A661207E8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59CB3D1-FF12-9844-BF6B-43351556715A}"/>
              </a:ext>
            </a:extLst>
          </p:cNvPr>
          <p:cNvSpPr/>
          <p:nvPr/>
        </p:nvSpPr>
        <p:spPr>
          <a:xfrm>
            <a:off x="16544217" y="0"/>
            <a:ext cx="4127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bg1"/>
                </a:solidFill>
              </a:rPr>
              <a:t>Skilleark med tall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bg1"/>
              </a:solidFill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4055750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tfallende bilde #1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42167A8-DD02-40C9-86C6-66140EE7CD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6257588" cy="914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/>
              <a:t>Klikk på ikonet for å legge til et bilde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8597254-D435-47C7-BD17-5D465A104C96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17">
            <a:extLst>
              <a:ext uri="{FF2B5EF4-FFF2-40B4-BE49-F238E27FC236}">
                <a16:creationId xmlns:a16="http://schemas.microsoft.com/office/drawing/2014/main" id="{43B36EDD-5880-4213-AF1E-E0F05BDA11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20211" y="0"/>
            <a:ext cx="6437376" cy="914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E236B37-4133-EB45-A1B8-ADB37AF0CD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F2EE2EE0-F011-0842-B0EC-175C33EAE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7" name="Plassholder for tekst 23">
            <a:extLst>
              <a:ext uri="{FF2B5EF4-FFF2-40B4-BE49-F238E27FC236}">
                <a16:creationId xmlns:a16="http://schemas.microsoft.com/office/drawing/2014/main" id="{6BB91D9E-0821-47B4-B352-BA7BD69D43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06002" y="394250"/>
            <a:ext cx="1094690" cy="2592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21" name="logo_blaa" hidden="1">
            <a:extLst>
              <a:ext uri="{FF2B5EF4-FFF2-40B4-BE49-F238E27FC236}">
                <a16:creationId xmlns:a16="http://schemas.microsoft.com/office/drawing/2014/main" id="{63729FDC-500D-4885-8DDF-45DA5C7BF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06002" y="394251"/>
            <a:ext cx="1093134" cy="259269"/>
          </a:xfrm>
          <a:prstGeom prst="rect">
            <a:avLst/>
          </a:prstGeom>
        </p:spPr>
      </p:pic>
      <p:pic>
        <p:nvPicPr>
          <p:cNvPr id="22" name="logo_hvit" hidden="1">
            <a:extLst>
              <a:ext uri="{FF2B5EF4-FFF2-40B4-BE49-F238E27FC236}">
                <a16:creationId xmlns:a16="http://schemas.microsoft.com/office/drawing/2014/main" id="{0E42B526-193E-4906-B7F0-29B7E55C8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06002" y="394250"/>
            <a:ext cx="1094690" cy="25926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82FE8B1A-9E09-E14B-9B69-86FDECB0E8AE}"/>
              </a:ext>
            </a:extLst>
          </p:cNvPr>
          <p:cNvSpPr/>
          <p:nvPr/>
        </p:nvSpPr>
        <p:spPr>
          <a:xfrm>
            <a:off x="16544217" y="0"/>
            <a:ext cx="412732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Skilleark med bilde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La knuten stå som den er slik at den beholder form og plassering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Ut i fra om bildet er mørkt eller lyst kan du velge logo som får best synlighet. På mørke bilder benyttes lys logo(negativ), og på lyse bilder ordinær logo. Logovelger finner du i NHO fanen i menylinjen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2743826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F266-6155-4B0F-9DF0-6626774F22C3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AB7A-375D-48FE-84D0-A2C33887F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377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_2">
    <p:bg>
      <p:bgPr>
        <a:gradFill>
          <a:gsLst>
            <a:gs pos="0">
              <a:schemeClr val="accent2"/>
            </a:gs>
            <a:gs pos="100000">
              <a:srgbClr val="152944"/>
            </a:gs>
            <a:gs pos="23000">
              <a:schemeClr val="tx2"/>
            </a:gs>
            <a:gs pos="100000">
              <a:schemeClr val="accent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>
            <a:extLst>
              <a:ext uri="{FF2B5EF4-FFF2-40B4-BE49-F238E27FC236}">
                <a16:creationId xmlns:a16="http://schemas.microsoft.com/office/drawing/2014/main" id="{8A9E23C4-BC2B-5E4C-AEA5-2ED75C1B4B5D}"/>
              </a:ext>
            </a:extLst>
          </p:cNvPr>
          <p:cNvSpPr/>
          <p:nvPr/>
        </p:nvSpPr>
        <p:spPr>
          <a:xfrm>
            <a:off x="0" y="0"/>
            <a:ext cx="16257588" cy="9128611"/>
          </a:xfrm>
          <a:prstGeom prst="rect">
            <a:avLst/>
          </a:prstGeom>
          <a:gradFill>
            <a:gsLst>
              <a:gs pos="0">
                <a:schemeClr val="accent2"/>
              </a:gs>
              <a:gs pos="23000">
                <a:schemeClr val="accent1">
                  <a:lumMod val="83000"/>
                </a:schemeClr>
              </a:gs>
              <a:gs pos="100000">
                <a:schemeClr val="accent2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995" y="3792879"/>
            <a:ext cx="7954937" cy="679097"/>
          </a:xfrm>
        </p:spPr>
        <p:txBody>
          <a:bodyPr wrap="square" lIns="0" tIns="0" rIns="0" bIns="0" anchor="t">
            <a:spAutoFit/>
          </a:bodyPr>
          <a:lstStyle>
            <a:lvl1pPr algn="l">
              <a:defRPr sz="4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B7E64E4-D0F4-4FD2-971C-971C9883DF5C}" type="datetime1">
              <a:rPr lang="nb-NO" smtClean="0"/>
              <a:t>02.09.2022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617" y="-164496"/>
            <a:ext cx="5486936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4213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96C9068-AE09-B740-8585-4F8DACDA39A8}"/>
              </a:ext>
            </a:extLst>
          </p:cNvPr>
          <p:cNvSpPr/>
          <p:nvPr/>
        </p:nvSpPr>
        <p:spPr>
          <a:xfrm>
            <a:off x="16544217" y="0"/>
            <a:ext cx="41273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bg1"/>
                </a:solidFill>
              </a:rPr>
              <a:t>Innledende slide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7" name="Plassholder for tekst 4">
            <a:extLst>
              <a:ext uri="{FF2B5EF4-FFF2-40B4-BE49-F238E27FC236}">
                <a16:creationId xmlns:a16="http://schemas.microsoft.com/office/drawing/2014/main" id="{198352B4-C43D-4FB9-9B10-555666FD59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7227" y="7627806"/>
            <a:ext cx="7315943" cy="24622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nb-NO"/>
              <a:t>Navn og dato</a:t>
            </a:r>
          </a:p>
        </p:txBody>
      </p:sp>
      <p:pic>
        <p:nvPicPr>
          <p:cNvPr id="40" name="logoen">
            <a:extLst>
              <a:ext uri="{FF2B5EF4-FFF2-40B4-BE49-F238E27FC236}">
                <a16:creationId xmlns:a16="http://schemas.microsoft.com/office/drawing/2014/main" id="{9044F424-2027-4CFC-99AA-4292F61CD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324" y="1639753"/>
            <a:ext cx="1982820" cy="469615"/>
          </a:xfrm>
          <a:prstGeom prst="rect">
            <a:avLst/>
          </a:prstGeom>
        </p:spPr>
      </p:pic>
      <p:pic>
        <p:nvPicPr>
          <p:cNvPr id="34" name="Grafikk 33">
            <a:extLst>
              <a:ext uri="{FF2B5EF4-FFF2-40B4-BE49-F238E27FC236}">
                <a16:creationId xmlns:a16="http://schemas.microsoft.com/office/drawing/2014/main" id="{DF3E87A1-EDC6-4E1D-A5BD-C6F27E056C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23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_bilde_3">
    <p:bg>
      <p:bgPr>
        <a:gradFill>
          <a:gsLst>
            <a:gs pos="0">
              <a:schemeClr val="accent1"/>
            </a:gs>
            <a:gs pos="17000">
              <a:schemeClr val="accent3">
                <a:lumMod val="46000"/>
              </a:schemeClr>
            </a:gs>
            <a:gs pos="100000">
              <a:schemeClr val="accent1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531C5F-56F2-49EC-8321-7D2B0A84AB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6257588" cy="914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      </a:t>
            </a:r>
          </a:p>
          <a:p>
            <a:r>
              <a:rPr lang="nb-NO"/>
              <a:t>               Klikk på ikonet for å legge til et bilde</a:t>
            </a:r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1996" y="3792879"/>
            <a:ext cx="8067826" cy="1538691"/>
          </a:xfrm>
        </p:spPr>
        <p:txBody>
          <a:bodyPr wrap="square" lIns="0" tIns="0" rIns="0" bIns="0" anchor="t">
            <a:noAutofit/>
          </a:bodyPr>
          <a:lstStyle>
            <a:lvl1pPr algn="l">
              <a:defRPr sz="4000">
                <a:solidFill>
                  <a:srgbClr val="182F4E"/>
                </a:solidFill>
              </a:defRPr>
            </a:lvl1pPr>
          </a:lstStyle>
          <a:p>
            <a:r>
              <a:rPr lang="nb-NO"/>
              <a:t>NB! Til deg som tester: Denne sliden blir oppdatert med fast </a:t>
            </a:r>
            <a:r>
              <a:rPr lang="nb-NO" err="1"/>
              <a:t>malbilde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7475C7-07C2-45CA-AB0B-4686218CB5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1995" y="7618284"/>
            <a:ext cx="7176799" cy="24577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Navn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388B35BF-008C-4BC8-ADC9-0F986320F9BD}" type="datetime1">
              <a:rPr lang="nb-NO" smtClean="0"/>
              <a:t>02.09.2022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617" y="-164496"/>
            <a:ext cx="5486936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4213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6622CD-E3D8-48B7-9180-B57DC926E6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2171" y="0"/>
            <a:ext cx="6435416" cy="914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ED9338-78D6-448D-90AB-1BADA88CAA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324" y="1639753"/>
            <a:ext cx="1980000" cy="46961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GB"/>
              <a:t> </a:t>
            </a:r>
          </a:p>
        </p:txBody>
      </p:sp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8E957766-7DB1-400A-839E-1D2B6E76D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324" y="1639753"/>
            <a:ext cx="1980000" cy="469615"/>
          </a:xfrm>
          <a:prstGeom prst="rect">
            <a:avLst/>
          </a:prstGeom>
        </p:spPr>
      </p:pic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172A54F7-FC58-4ADF-B4C5-C2CEEBCE5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324" y="1639753"/>
            <a:ext cx="1982820" cy="46961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5D5250-8C21-F349-B18C-B5A1C7328928}"/>
              </a:ext>
            </a:extLst>
          </p:cNvPr>
          <p:cNvSpPr txBox="1"/>
          <p:nvPr/>
        </p:nvSpPr>
        <p:spPr>
          <a:xfrm>
            <a:off x="16444731" y="-1"/>
            <a:ext cx="34868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  <a:latin typeface="+mn-lt"/>
              </a:rPr>
              <a:t>Innledende slide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8931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esentasj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k 11">
            <a:extLst>
              <a:ext uri="{FF2B5EF4-FFF2-40B4-BE49-F238E27FC236}">
                <a16:creationId xmlns:a16="http://schemas.microsoft.com/office/drawing/2014/main" id="{1720EDD4-FA61-4366-825E-A527E003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D32D79D1-50DF-CB46-B1CB-DD750ECCE5B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88259" y="3281893"/>
            <a:ext cx="7417333" cy="4307088"/>
          </a:xfrm>
          <a:noFill/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4960E38C-ED00-4341-9DBC-BEE0ADEE68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6073" y="7761528"/>
            <a:ext cx="7409520" cy="29142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8ABEF9-6A35-4836-9399-A27B9638CF26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5860E71F-A1C4-024A-84B0-CC62EFEB1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995" y="4123911"/>
            <a:ext cx="6239535" cy="555665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>
                <a:solidFill>
                  <a:srgbClr val="182F4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8FA5911-55EF-B243-94FB-EB50378E3D75}"/>
              </a:ext>
            </a:extLst>
          </p:cNvPr>
          <p:cNvSpPr/>
          <p:nvPr/>
        </p:nvSpPr>
        <p:spPr>
          <a:xfrm>
            <a:off x="16531338" y="0"/>
            <a:ext cx="41273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Innledende slide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rammene. Juster bildet med bildeverktøyet slik at det blir riktig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Se etter alternativ mal om du skal ha to bilder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  <a:endParaRPr lang="nb-NO" sz="18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esentasj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k 11">
            <a:extLst>
              <a:ext uri="{FF2B5EF4-FFF2-40B4-BE49-F238E27FC236}">
                <a16:creationId xmlns:a16="http://schemas.microsoft.com/office/drawing/2014/main" id="{1720EDD4-FA61-4366-825E-A527E003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4960E38C-ED00-4341-9DBC-BEE0ADEE68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6073" y="7761528"/>
            <a:ext cx="7409520" cy="29142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8ABEF9-6A35-4836-9399-A27B9638CF26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5860E71F-A1C4-024A-84B0-CC62EFEB1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995" y="4123911"/>
            <a:ext cx="6239535" cy="555665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71863EF-A06D-7842-A302-169F4593FC68}"/>
              </a:ext>
            </a:extLst>
          </p:cNvPr>
          <p:cNvSpPr/>
          <p:nvPr/>
        </p:nvSpPr>
        <p:spPr>
          <a:xfrm>
            <a:off x="16531338" y="0"/>
            <a:ext cx="41273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Innledende slide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rammene. Juster bildet med bildeverktøyet slik at det blir riktig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Se etter alternativ mal om du skal ha to bilder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  <a:endParaRPr lang="nb-NO" sz="1800" b="0" i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Plassholder for bilde 23">
            <a:extLst>
              <a:ext uri="{FF2B5EF4-FFF2-40B4-BE49-F238E27FC236}">
                <a16:creationId xmlns:a16="http://schemas.microsoft.com/office/drawing/2014/main" id="{15BD851B-6C82-114D-937D-7559EAA63C09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879878" y="3263281"/>
            <a:ext cx="7425713" cy="4325700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285750" marR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8993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4E1069-E758-473A-BAFA-93F76EE87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1411009"/>
            <a:ext cx="8038993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nb-NO"/>
              <a:t>Klikk for å redigere tittelstil, 2 linjer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8ABEF9-6A35-4836-9399-A27B9638CF26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20EDD4-FA61-4366-825E-A527E003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59E6273-0018-4764-B92C-55DE035D08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7F24C646-930F-A146-8928-D9904D2FCD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52607" y="8641234"/>
            <a:ext cx="5486936" cy="230832"/>
          </a:xfrm>
        </p:spPr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7D853FEA-10F1-4044-92BB-A55138DCBB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608" y="3077029"/>
            <a:ext cx="8038993" cy="5158922"/>
          </a:xfrm>
          <a:prstGeom prst="rect">
            <a:avLst/>
          </a:prstGeom>
        </p:spPr>
        <p:txBody>
          <a:bodyPr lIns="0" tIns="0" rIns="0" bIns="0"/>
          <a:lstStyle>
            <a:lvl1pPr marL="377825" indent="-37782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600" b="0" i="0" u="none" cap="none">
                <a:solidFill>
                  <a:schemeClr val="tx1"/>
                </a:solidFill>
                <a:latin typeface="+mn-lt"/>
              </a:defRPr>
            </a:lvl1pPr>
            <a:lvl2pPr marL="91437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2400" b="0" i="0" u="none" cap="none">
                <a:solidFill>
                  <a:schemeClr val="tx1"/>
                </a:solidFill>
                <a:latin typeface="+mn-lt"/>
              </a:defRPr>
            </a:lvl2pPr>
            <a:lvl3pPr marL="152396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3pPr>
            <a:lvl4pPr marL="213354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4pPr>
            <a:lvl5pPr marL="274313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EC0F5D6-5ED0-F248-BC8B-A620B310729C}"/>
              </a:ext>
            </a:extLst>
          </p:cNvPr>
          <p:cNvSpPr/>
          <p:nvPr/>
        </p:nvSpPr>
        <p:spPr>
          <a:xfrm>
            <a:off x="16518459" y="0"/>
            <a:ext cx="41273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Innledende slide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Skru av punktene om de ikke skal benyttes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alternative mal</a:t>
            </a:r>
          </a:p>
        </p:txBody>
      </p:sp>
    </p:spTree>
    <p:extLst>
      <p:ext uri="{BB962C8B-B14F-4D97-AF65-F5344CB8AC3E}">
        <p14:creationId xmlns:p14="http://schemas.microsoft.com/office/powerpoint/2010/main" val="2255399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nhold negativ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åndsform: figur 7">
            <a:extLst>
              <a:ext uri="{FF2B5EF4-FFF2-40B4-BE49-F238E27FC236}">
                <a16:creationId xmlns:a16="http://schemas.microsoft.com/office/drawing/2014/main" id="{7542F876-BD9F-7D40-BD1E-650597D01336}"/>
              </a:ext>
            </a:extLst>
          </p:cNvPr>
          <p:cNvSpPr/>
          <p:nvPr/>
        </p:nvSpPr>
        <p:spPr>
          <a:xfrm>
            <a:off x="-1" y="-1"/>
            <a:ext cx="10682536" cy="9177338"/>
          </a:xfrm>
          <a:custGeom>
            <a:avLst/>
            <a:gdLst>
              <a:gd name="connsiteX0" fmla="*/ 0 w 10682536"/>
              <a:gd name="connsiteY0" fmla="*/ 0 h 9177338"/>
              <a:gd name="connsiteX1" fmla="*/ 9329058 w 10682536"/>
              <a:gd name="connsiteY1" fmla="*/ 0 h 9177338"/>
              <a:gd name="connsiteX2" fmla="*/ 9527730 w 10682536"/>
              <a:gd name="connsiteY2" fmla="*/ 0 h 9177338"/>
              <a:gd name="connsiteX3" fmla="*/ 10682536 w 10682536"/>
              <a:gd name="connsiteY3" fmla="*/ 0 h 9177338"/>
              <a:gd name="connsiteX4" fmla="*/ 10682536 w 10682536"/>
              <a:gd name="connsiteY4" fmla="*/ 2504017 h 9177338"/>
              <a:gd name="connsiteX5" fmla="*/ 10682536 w 10682536"/>
              <a:gd name="connsiteY5" fmla="*/ 2688771 h 9177338"/>
              <a:gd name="connsiteX6" fmla="*/ 10682536 w 10682536"/>
              <a:gd name="connsiteY6" fmla="*/ 5399617 h 9177338"/>
              <a:gd name="connsiteX7" fmla="*/ 10676831 w 10682536"/>
              <a:gd name="connsiteY7" fmla="*/ 5399617 h 9177338"/>
              <a:gd name="connsiteX8" fmla="*/ 10676831 w 10682536"/>
              <a:gd name="connsiteY8" fmla="*/ 5423668 h 9177338"/>
              <a:gd name="connsiteX9" fmla="*/ 10653632 w 10682536"/>
              <a:gd name="connsiteY9" fmla="*/ 5423668 h 9177338"/>
              <a:gd name="connsiteX10" fmla="*/ 10653632 w 10682536"/>
              <a:gd name="connsiteY10" fmla="*/ 5467350 h 9177338"/>
              <a:gd name="connsiteX11" fmla="*/ 10652356 w 10682536"/>
              <a:gd name="connsiteY11" fmla="*/ 5467350 h 9177338"/>
              <a:gd name="connsiteX12" fmla="*/ 10652356 w 10682536"/>
              <a:gd name="connsiteY12" fmla="*/ 5485580 h 9177338"/>
              <a:gd name="connsiteX13" fmla="*/ 10610850 w 10682536"/>
              <a:gd name="connsiteY13" fmla="*/ 5485580 h 9177338"/>
              <a:gd name="connsiteX14" fmla="*/ 10610850 w 10682536"/>
              <a:gd name="connsiteY14" fmla="*/ 5581650 h 9177338"/>
              <a:gd name="connsiteX15" fmla="*/ 10572584 w 10682536"/>
              <a:gd name="connsiteY15" fmla="*/ 5581650 h 9177338"/>
              <a:gd name="connsiteX16" fmla="*/ 10572584 w 10682536"/>
              <a:gd name="connsiteY16" fmla="*/ 5584564 h 9177338"/>
              <a:gd name="connsiteX17" fmla="*/ 10577820 w 10682536"/>
              <a:gd name="connsiteY17" fmla="*/ 5584692 h 9177338"/>
              <a:gd name="connsiteX18" fmla="*/ 10572584 w 10682536"/>
              <a:gd name="connsiteY18" fmla="*/ 5593151 h 9177338"/>
              <a:gd name="connsiteX19" fmla="*/ 10572584 w 10682536"/>
              <a:gd name="connsiteY19" fmla="*/ 5593266 h 9177338"/>
              <a:gd name="connsiteX20" fmla="*/ 10572513 w 10682536"/>
              <a:gd name="connsiteY20" fmla="*/ 5593266 h 9177338"/>
              <a:gd name="connsiteX21" fmla="*/ 10332083 w 10682536"/>
              <a:gd name="connsiteY21" fmla="*/ 5981700 h 9177338"/>
              <a:gd name="connsiteX22" fmla="*/ 9963148 w 10682536"/>
              <a:gd name="connsiteY22" fmla="*/ 6883400 h 9177338"/>
              <a:gd name="connsiteX23" fmla="*/ 9838530 w 10682536"/>
              <a:gd name="connsiteY23" fmla="*/ 7588250 h 9177338"/>
              <a:gd name="connsiteX24" fmla="*/ 9874249 w 10682536"/>
              <a:gd name="connsiteY24" fmla="*/ 8115300 h 9177338"/>
              <a:gd name="connsiteX25" fmla="*/ 10083799 w 10682536"/>
              <a:gd name="connsiteY25" fmla="*/ 8686800 h 9177338"/>
              <a:gd name="connsiteX26" fmla="*/ 10325099 w 10682536"/>
              <a:gd name="connsiteY26" fmla="*/ 9017000 h 9177338"/>
              <a:gd name="connsiteX27" fmla="*/ 10499238 w 10682536"/>
              <a:gd name="connsiteY27" fmla="*/ 9177338 h 9177338"/>
              <a:gd name="connsiteX28" fmla="*/ 9527730 w 10682536"/>
              <a:gd name="connsiteY28" fmla="*/ 9165659 h 9177338"/>
              <a:gd name="connsiteX29" fmla="*/ 9527730 w 10682536"/>
              <a:gd name="connsiteY29" fmla="*/ 9177338 h 9177338"/>
              <a:gd name="connsiteX30" fmla="*/ 0 w 10682536"/>
              <a:gd name="connsiteY30" fmla="*/ 9177338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82536" h="9177338">
                <a:moveTo>
                  <a:pt x="0" y="0"/>
                </a:moveTo>
                <a:lnTo>
                  <a:pt x="9329058" y="0"/>
                </a:lnTo>
                <a:lnTo>
                  <a:pt x="9527730" y="0"/>
                </a:lnTo>
                <a:lnTo>
                  <a:pt x="10682536" y="0"/>
                </a:lnTo>
                <a:lnTo>
                  <a:pt x="10682536" y="2504017"/>
                </a:lnTo>
                <a:lnTo>
                  <a:pt x="10682536" y="2688771"/>
                </a:lnTo>
                <a:lnTo>
                  <a:pt x="10682536" y="5399617"/>
                </a:lnTo>
                <a:lnTo>
                  <a:pt x="10676831" y="5399617"/>
                </a:lnTo>
                <a:lnTo>
                  <a:pt x="10676831" y="5423668"/>
                </a:lnTo>
                <a:lnTo>
                  <a:pt x="10653632" y="5423668"/>
                </a:lnTo>
                <a:lnTo>
                  <a:pt x="10653632" y="5467350"/>
                </a:lnTo>
                <a:lnTo>
                  <a:pt x="10652356" y="5467350"/>
                </a:lnTo>
                <a:lnTo>
                  <a:pt x="10652356" y="5485580"/>
                </a:lnTo>
                <a:lnTo>
                  <a:pt x="10610850" y="5485580"/>
                </a:lnTo>
                <a:lnTo>
                  <a:pt x="10610850" y="5581650"/>
                </a:lnTo>
                <a:lnTo>
                  <a:pt x="10572584" y="5581650"/>
                </a:lnTo>
                <a:lnTo>
                  <a:pt x="10572584" y="5584564"/>
                </a:lnTo>
                <a:lnTo>
                  <a:pt x="10577820" y="5584692"/>
                </a:lnTo>
                <a:lnTo>
                  <a:pt x="10572584" y="5593151"/>
                </a:lnTo>
                <a:lnTo>
                  <a:pt x="10572584" y="5593266"/>
                </a:lnTo>
                <a:lnTo>
                  <a:pt x="10572513" y="5593266"/>
                </a:lnTo>
                <a:lnTo>
                  <a:pt x="10332083" y="5981700"/>
                </a:lnTo>
                <a:lnTo>
                  <a:pt x="9963148" y="6883400"/>
                </a:lnTo>
                <a:lnTo>
                  <a:pt x="9838530" y="7588250"/>
                </a:lnTo>
                <a:lnTo>
                  <a:pt x="9874249" y="8115300"/>
                </a:lnTo>
                <a:lnTo>
                  <a:pt x="10083799" y="8686800"/>
                </a:lnTo>
                <a:lnTo>
                  <a:pt x="10325099" y="9017000"/>
                </a:lnTo>
                <a:lnTo>
                  <a:pt x="10499238" y="9177338"/>
                </a:lnTo>
                <a:lnTo>
                  <a:pt x="9527730" y="9165659"/>
                </a:lnTo>
                <a:lnTo>
                  <a:pt x="9527730" y="9177338"/>
                </a:lnTo>
                <a:lnTo>
                  <a:pt x="0" y="9177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94E1069-E758-473A-BAFA-93F76EE87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1411009"/>
            <a:ext cx="8038993" cy="553998"/>
          </a:xfr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defRPr sz="3600">
                <a:solidFill>
                  <a:srgbClr val="182F4E"/>
                </a:solidFill>
              </a:defRPr>
            </a:lvl1pPr>
          </a:lstStyle>
          <a:p>
            <a:r>
              <a:rPr lang="nb-NO"/>
              <a:t>Klikk for å redigere tittelstil, 2 linjer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9017A2A-7A80-484C-BF07-A886F52E6D55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20EDD4-FA61-4366-825E-A527E003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7AA011-7107-864A-AF0B-EA23796ACC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Presentasjonstittel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BA94A12A-E02C-1F44-99AA-AE2CE3710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217BA733-5452-0A4E-B968-8C909EE851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608" y="3077029"/>
            <a:ext cx="8038993" cy="5158922"/>
          </a:xfrm>
          <a:prstGeom prst="rect">
            <a:avLst/>
          </a:prstGeom>
        </p:spPr>
        <p:txBody>
          <a:bodyPr lIns="0" tIns="0" rIns="0" bIns="0"/>
          <a:lstStyle>
            <a:lvl1pPr marL="377825" indent="-37782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600" b="0" i="0" u="none" cap="none">
                <a:solidFill>
                  <a:schemeClr val="tx1"/>
                </a:solidFill>
                <a:latin typeface="+mn-lt"/>
              </a:defRPr>
            </a:lvl1pPr>
            <a:lvl2pPr marL="91437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2400" b="0" i="0" u="none" cap="none">
                <a:solidFill>
                  <a:schemeClr val="tx1"/>
                </a:solidFill>
                <a:latin typeface="+mn-lt"/>
              </a:defRPr>
            </a:lvl2pPr>
            <a:lvl3pPr marL="152396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3pPr>
            <a:lvl4pPr marL="213354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4pPr>
            <a:lvl5pPr marL="274313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7B12C7-6AD9-B846-8174-7B4EC60B4C5D}"/>
              </a:ext>
            </a:extLst>
          </p:cNvPr>
          <p:cNvSpPr/>
          <p:nvPr/>
        </p:nvSpPr>
        <p:spPr>
          <a:xfrm>
            <a:off x="16544217" y="0"/>
            <a:ext cx="41273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Tekst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Skru av punktene om de ikke skal benyttes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4193655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negativ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ihåndsform: figur 40">
            <a:extLst>
              <a:ext uri="{FF2B5EF4-FFF2-40B4-BE49-F238E27FC236}">
                <a16:creationId xmlns:a16="http://schemas.microsoft.com/office/drawing/2014/main" id="{A3F5136C-8123-4F3C-BF28-8820CDA4A114}"/>
              </a:ext>
            </a:extLst>
          </p:cNvPr>
          <p:cNvSpPr/>
          <p:nvPr/>
        </p:nvSpPr>
        <p:spPr>
          <a:xfrm>
            <a:off x="-1" y="-1"/>
            <a:ext cx="10682536" cy="9177338"/>
          </a:xfrm>
          <a:custGeom>
            <a:avLst/>
            <a:gdLst>
              <a:gd name="connsiteX0" fmla="*/ 0 w 10682536"/>
              <a:gd name="connsiteY0" fmla="*/ 0 h 9177338"/>
              <a:gd name="connsiteX1" fmla="*/ 9329058 w 10682536"/>
              <a:gd name="connsiteY1" fmla="*/ 0 h 9177338"/>
              <a:gd name="connsiteX2" fmla="*/ 9527730 w 10682536"/>
              <a:gd name="connsiteY2" fmla="*/ 0 h 9177338"/>
              <a:gd name="connsiteX3" fmla="*/ 10682536 w 10682536"/>
              <a:gd name="connsiteY3" fmla="*/ 0 h 9177338"/>
              <a:gd name="connsiteX4" fmla="*/ 10682536 w 10682536"/>
              <a:gd name="connsiteY4" fmla="*/ 2504017 h 9177338"/>
              <a:gd name="connsiteX5" fmla="*/ 10682536 w 10682536"/>
              <a:gd name="connsiteY5" fmla="*/ 2688771 h 9177338"/>
              <a:gd name="connsiteX6" fmla="*/ 10682536 w 10682536"/>
              <a:gd name="connsiteY6" fmla="*/ 5399617 h 9177338"/>
              <a:gd name="connsiteX7" fmla="*/ 10676831 w 10682536"/>
              <a:gd name="connsiteY7" fmla="*/ 5399617 h 9177338"/>
              <a:gd name="connsiteX8" fmla="*/ 10676831 w 10682536"/>
              <a:gd name="connsiteY8" fmla="*/ 5423668 h 9177338"/>
              <a:gd name="connsiteX9" fmla="*/ 10653632 w 10682536"/>
              <a:gd name="connsiteY9" fmla="*/ 5423668 h 9177338"/>
              <a:gd name="connsiteX10" fmla="*/ 10653632 w 10682536"/>
              <a:gd name="connsiteY10" fmla="*/ 5467350 h 9177338"/>
              <a:gd name="connsiteX11" fmla="*/ 10652356 w 10682536"/>
              <a:gd name="connsiteY11" fmla="*/ 5467350 h 9177338"/>
              <a:gd name="connsiteX12" fmla="*/ 10652356 w 10682536"/>
              <a:gd name="connsiteY12" fmla="*/ 5485580 h 9177338"/>
              <a:gd name="connsiteX13" fmla="*/ 10610850 w 10682536"/>
              <a:gd name="connsiteY13" fmla="*/ 5485580 h 9177338"/>
              <a:gd name="connsiteX14" fmla="*/ 10610850 w 10682536"/>
              <a:gd name="connsiteY14" fmla="*/ 5581650 h 9177338"/>
              <a:gd name="connsiteX15" fmla="*/ 10572584 w 10682536"/>
              <a:gd name="connsiteY15" fmla="*/ 5581650 h 9177338"/>
              <a:gd name="connsiteX16" fmla="*/ 10572584 w 10682536"/>
              <a:gd name="connsiteY16" fmla="*/ 5584564 h 9177338"/>
              <a:gd name="connsiteX17" fmla="*/ 10577820 w 10682536"/>
              <a:gd name="connsiteY17" fmla="*/ 5584692 h 9177338"/>
              <a:gd name="connsiteX18" fmla="*/ 10572584 w 10682536"/>
              <a:gd name="connsiteY18" fmla="*/ 5593151 h 9177338"/>
              <a:gd name="connsiteX19" fmla="*/ 10572584 w 10682536"/>
              <a:gd name="connsiteY19" fmla="*/ 5593266 h 9177338"/>
              <a:gd name="connsiteX20" fmla="*/ 10572513 w 10682536"/>
              <a:gd name="connsiteY20" fmla="*/ 5593266 h 9177338"/>
              <a:gd name="connsiteX21" fmla="*/ 10332083 w 10682536"/>
              <a:gd name="connsiteY21" fmla="*/ 5981700 h 9177338"/>
              <a:gd name="connsiteX22" fmla="*/ 9963148 w 10682536"/>
              <a:gd name="connsiteY22" fmla="*/ 6883400 h 9177338"/>
              <a:gd name="connsiteX23" fmla="*/ 9838530 w 10682536"/>
              <a:gd name="connsiteY23" fmla="*/ 7588250 h 9177338"/>
              <a:gd name="connsiteX24" fmla="*/ 9874249 w 10682536"/>
              <a:gd name="connsiteY24" fmla="*/ 8115300 h 9177338"/>
              <a:gd name="connsiteX25" fmla="*/ 10083799 w 10682536"/>
              <a:gd name="connsiteY25" fmla="*/ 8686800 h 9177338"/>
              <a:gd name="connsiteX26" fmla="*/ 10325099 w 10682536"/>
              <a:gd name="connsiteY26" fmla="*/ 9017000 h 9177338"/>
              <a:gd name="connsiteX27" fmla="*/ 10499238 w 10682536"/>
              <a:gd name="connsiteY27" fmla="*/ 9177338 h 9177338"/>
              <a:gd name="connsiteX28" fmla="*/ 9527730 w 10682536"/>
              <a:gd name="connsiteY28" fmla="*/ 9165659 h 9177338"/>
              <a:gd name="connsiteX29" fmla="*/ 9527730 w 10682536"/>
              <a:gd name="connsiteY29" fmla="*/ 9177338 h 9177338"/>
              <a:gd name="connsiteX30" fmla="*/ 0 w 10682536"/>
              <a:gd name="connsiteY30" fmla="*/ 9177338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82536" h="9177338">
                <a:moveTo>
                  <a:pt x="0" y="0"/>
                </a:moveTo>
                <a:lnTo>
                  <a:pt x="9329058" y="0"/>
                </a:lnTo>
                <a:lnTo>
                  <a:pt x="9527730" y="0"/>
                </a:lnTo>
                <a:lnTo>
                  <a:pt x="10682536" y="0"/>
                </a:lnTo>
                <a:lnTo>
                  <a:pt x="10682536" y="2504017"/>
                </a:lnTo>
                <a:lnTo>
                  <a:pt x="10682536" y="2688771"/>
                </a:lnTo>
                <a:lnTo>
                  <a:pt x="10682536" y="5399617"/>
                </a:lnTo>
                <a:lnTo>
                  <a:pt x="10676831" y="5399617"/>
                </a:lnTo>
                <a:lnTo>
                  <a:pt x="10676831" y="5423668"/>
                </a:lnTo>
                <a:lnTo>
                  <a:pt x="10653632" y="5423668"/>
                </a:lnTo>
                <a:lnTo>
                  <a:pt x="10653632" y="5467350"/>
                </a:lnTo>
                <a:lnTo>
                  <a:pt x="10652356" y="5467350"/>
                </a:lnTo>
                <a:lnTo>
                  <a:pt x="10652356" y="5485580"/>
                </a:lnTo>
                <a:lnTo>
                  <a:pt x="10610850" y="5485580"/>
                </a:lnTo>
                <a:lnTo>
                  <a:pt x="10610850" y="5581650"/>
                </a:lnTo>
                <a:lnTo>
                  <a:pt x="10572584" y="5581650"/>
                </a:lnTo>
                <a:lnTo>
                  <a:pt x="10572584" y="5584564"/>
                </a:lnTo>
                <a:lnTo>
                  <a:pt x="10577820" y="5584692"/>
                </a:lnTo>
                <a:lnTo>
                  <a:pt x="10572584" y="5593151"/>
                </a:lnTo>
                <a:lnTo>
                  <a:pt x="10572584" y="5593266"/>
                </a:lnTo>
                <a:lnTo>
                  <a:pt x="10572513" y="5593266"/>
                </a:lnTo>
                <a:lnTo>
                  <a:pt x="10332083" y="5981700"/>
                </a:lnTo>
                <a:lnTo>
                  <a:pt x="9963148" y="6883400"/>
                </a:lnTo>
                <a:lnTo>
                  <a:pt x="9838530" y="7588250"/>
                </a:lnTo>
                <a:lnTo>
                  <a:pt x="9874249" y="8115300"/>
                </a:lnTo>
                <a:lnTo>
                  <a:pt x="10083799" y="8686800"/>
                </a:lnTo>
                <a:lnTo>
                  <a:pt x="10325099" y="9017000"/>
                </a:lnTo>
                <a:lnTo>
                  <a:pt x="10499238" y="9177338"/>
                </a:lnTo>
                <a:lnTo>
                  <a:pt x="9527730" y="9165659"/>
                </a:lnTo>
                <a:lnTo>
                  <a:pt x="9527730" y="9177338"/>
                </a:lnTo>
                <a:lnTo>
                  <a:pt x="0" y="9177338"/>
                </a:lnTo>
                <a:close/>
              </a:path>
            </a:pathLst>
          </a:custGeom>
          <a:gradFill>
            <a:gsLst>
              <a:gs pos="18000">
                <a:schemeClr val="accent2"/>
              </a:gs>
              <a:gs pos="29000">
                <a:schemeClr val="accent1">
                  <a:lumMod val="77000"/>
                </a:schemeClr>
              </a:gs>
              <a:gs pos="100000">
                <a:schemeClr val="accent2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94E1069-E758-473A-BAFA-93F76EE87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1411009"/>
            <a:ext cx="8038993" cy="553998"/>
          </a:xfr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nb-NO"/>
              <a:t>Klikk for å redigere tittelstil, 2 linjer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9EF2C92-8DA1-4842-B016-D3AA083A5067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20EDD4-FA61-4366-825E-A527E003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8222AED-CE90-EB43-A43F-7DF68E85E5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nb-NO"/>
              <a:t>Presentasjonstittel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E14C0241-F0FF-F74C-954F-AAC6D0192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10CB2789-E091-2348-8F61-96DC6E4EAC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608" y="3077029"/>
            <a:ext cx="8038993" cy="5158922"/>
          </a:xfrm>
          <a:prstGeom prst="rect">
            <a:avLst/>
          </a:prstGeom>
        </p:spPr>
        <p:txBody>
          <a:bodyPr lIns="0" tIns="0" rIns="0" bIns="0"/>
          <a:lstStyle>
            <a:lvl1pPr marL="377825" indent="-37782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600" b="0" i="0" u="none" cap="none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91437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2400" b="0" i="0" u="none" cap="none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152396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213354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274313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DEA7802-5D28-3841-8945-3DB098CFB9B9}"/>
              </a:ext>
            </a:extLst>
          </p:cNvPr>
          <p:cNvSpPr/>
          <p:nvPr/>
        </p:nvSpPr>
        <p:spPr>
          <a:xfrm>
            <a:off x="16544217" y="0"/>
            <a:ext cx="41273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Tekst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Skru av punktene om de ikke skal benyttes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2069517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med nummerering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ihåndsform: figur 40">
            <a:extLst>
              <a:ext uri="{FF2B5EF4-FFF2-40B4-BE49-F238E27FC236}">
                <a16:creationId xmlns:a16="http://schemas.microsoft.com/office/drawing/2014/main" id="{43C859EA-1F68-BC4B-9B9A-38F15BAB2E19}"/>
              </a:ext>
            </a:extLst>
          </p:cNvPr>
          <p:cNvSpPr/>
          <p:nvPr/>
        </p:nvSpPr>
        <p:spPr>
          <a:xfrm>
            <a:off x="-7748" y="0"/>
            <a:ext cx="10682536" cy="9177338"/>
          </a:xfrm>
          <a:custGeom>
            <a:avLst/>
            <a:gdLst>
              <a:gd name="connsiteX0" fmla="*/ 0 w 10682536"/>
              <a:gd name="connsiteY0" fmla="*/ 0 h 9177338"/>
              <a:gd name="connsiteX1" fmla="*/ 9329058 w 10682536"/>
              <a:gd name="connsiteY1" fmla="*/ 0 h 9177338"/>
              <a:gd name="connsiteX2" fmla="*/ 9527730 w 10682536"/>
              <a:gd name="connsiteY2" fmla="*/ 0 h 9177338"/>
              <a:gd name="connsiteX3" fmla="*/ 10682536 w 10682536"/>
              <a:gd name="connsiteY3" fmla="*/ 0 h 9177338"/>
              <a:gd name="connsiteX4" fmla="*/ 10682536 w 10682536"/>
              <a:gd name="connsiteY4" fmla="*/ 2504017 h 9177338"/>
              <a:gd name="connsiteX5" fmla="*/ 10682536 w 10682536"/>
              <a:gd name="connsiteY5" fmla="*/ 2688771 h 9177338"/>
              <a:gd name="connsiteX6" fmla="*/ 10682536 w 10682536"/>
              <a:gd name="connsiteY6" fmla="*/ 5399617 h 9177338"/>
              <a:gd name="connsiteX7" fmla="*/ 10676831 w 10682536"/>
              <a:gd name="connsiteY7" fmla="*/ 5399617 h 9177338"/>
              <a:gd name="connsiteX8" fmla="*/ 10676831 w 10682536"/>
              <a:gd name="connsiteY8" fmla="*/ 5423668 h 9177338"/>
              <a:gd name="connsiteX9" fmla="*/ 10653632 w 10682536"/>
              <a:gd name="connsiteY9" fmla="*/ 5423668 h 9177338"/>
              <a:gd name="connsiteX10" fmla="*/ 10653632 w 10682536"/>
              <a:gd name="connsiteY10" fmla="*/ 5467350 h 9177338"/>
              <a:gd name="connsiteX11" fmla="*/ 10652356 w 10682536"/>
              <a:gd name="connsiteY11" fmla="*/ 5467350 h 9177338"/>
              <a:gd name="connsiteX12" fmla="*/ 10652356 w 10682536"/>
              <a:gd name="connsiteY12" fmla="*/ 5485580 h 9177338"/>
              <a:gd name="connsiteX13" fmla="*/ 10610850 w 10682536"/>
              <a:gd name="connsiteY13" fmla="*/ 5485580 h 9177338"/>
              <a:gd name="connsiteX14" fmla="*/ 10610850 w 10682536"/>
              <a:gd name="connsiteY14" fmla="*/ 5581650 h 9177338"/>
              <a:gd name="connsiteX15" fmla="*/ 10572584 w 10682536"/>
              <a:gd name="connsiteY15" fmla="*/ 5581650 h 9177338"/>
              <a:gd name="connsiteX16" fmla="*/ 10572584 w 10682536"/>
              <a:gd name="connsiteY16" fmla="*/ 5584564 h 9177338"/>
              <a:gd name="connsiteX17" fmla="*/ 10577820 w 10682536"/>
              <a:gd name="connsiteY17" fmla="*/ 5584692 h 9177338"/>
              <a:gd name="connsiteX18" fmla="*/ 10572584 w 10682536"/>
              <a:gd name="connsiteY18" fmla="*/ 5593151 h 9177338"/>
              <a:gd name="connsiteX19" fmla="*/ 10572584 w 10682536"/>
              <a:gd name="connsiteY19" fmla="*/ 5593266 h 9177338"/>
              <a:gd name="connsiteX20" fmla="*/ 10572513 w 10682536"/>
              <a:gd name="connsiteY20" fmla="*/ 5593266 h 9177338"/>
              <a:gd name="connsiteX21" fmla="*/ 10332083 w 10682536"/>
              <a:gd name="connsiteY21" fmla="*/ 5981700 h 9177338"/>
              <a:gd name="connsiteX22" fmla="*/ 9963148 w 10682536"/>
              <a:gd name="connsiteY22" fmla="*/ 6883400 h 9177338"/>
              <a:gd name="connsiteX23" fmla="*/ 9838530 w 10682536"/>
              <a:gd name="connsiteY23" fmla="*/ 7588250 h 9177338"/>
              <a:gd name="connsiteX24" fmla="*/ 9874249 w 10682536"/>
              <a:gd name="connsiteY24" fmla="*/ 8115300 h 9177338"/>
              <a:gd name="connsiteX25" fmla="*/ 10083799 w 10682536"/>
              <a:gd name="connsiteY25" fmla="*/ 8686800 h 9177338"/>
              <a:gd name="connsiteX26" fmla="*/ 10325099 w 10682536"/>
              <a:gd name="connsiteY26" fmla="*/ 9017000 h 9177338"/>
              <a:gd name="connsiteX27" fmla="*/ 10499238 w 10682536"/>
              <a:gd name="connsiteY27" fmla="*/ 9177338 h 9177338"/>
              <a:gd name="connsiteX28" fmla="*/ 9527730 w 10682536"/>
              <a:gd name="connsiteY28" fmla="*/ 9165659 h 9177338"/>
              <a:gd name="connsiteX29" fmla="*/ 9527730 w 10682536"/>
              <a:gd name="connsiteY29" fmla="*/ 9177338 h 9177338"/>
              <a:gd name="connsiteX30" fmla="*/ 0 w 10682536"/>
              <a:gd name="connsiteY30" fmla="*/ 9177338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82536" h="9177338">
                <a:moveTo>
                  <a:pt x="0" y="0"/>
                </a:moveTo>
                <a:lnTo>
                  <a:pt x="9329058" y="0"/>
                </a:lnTo>
                <a:lnTo>
                  <a:pt x="9527730" y="0"/>
                </a:lnTo>
                <a:lnTo>
                  <a:pt x="10682536" y="0"/>
                </a:lnTo>
                <a:lnTo>
                  <a:pt x="10682536" y="2504017"/>
                </a:lnTo>
                <a:lnTo>
                  <a:pt x="10682536" y="2688771"/>
                </a:lnTo>
                <a:lnTo>
                  <a:pt x="10682536" y="5399617"/>
                </a:lnTo>
                <a:lnTo>
                  <a:pt x="10676831" y="5399617"/>
                </a:lnTo>
                <a:lnTo>
                  <a:pt x="10676831" y="5423668"/>
                </a:lnTo>
                <a:lnTo>
                  <a:pt x="10653632" y="5423668"/>
                </a:lnTo>
                <a:lnTo>
                  <a:pt x="10653632" y="5467350"/>
                </a:lnTo>
                <a:lnTo>
                  <a:pt x="10652356" y="5467350"/>
                </a:lnTo>
                <a:lnTo>
                  <a:pt x="10652356" y="5485580"/>
                </a:lnTo>
                <a:lnTo>
                  <a:pt x="10610850" y="5485580"/>
                </a:lnTo>
                <a:lnTo>
                  <a:pt x="10610850" y="5581650"/>
                </a:lnTo>
                <a:lnTo>
                  <a:pt x="10572584" y="5581650"/>
                </a:lnTo>
                <a:lnTo>
                  <a:pt x="10572584" y="5584564"/>
                </a:lnTo>
                <a:lnTo>
                  <a:pt x="10577820" y="5584692"/>
                </a:lnTo>
                <a:lnTo>
                  <a:pt x="10572584" y="5593151"/>
                </a:lnTo>
                <a:lnTo>
                  <a:pt x="10572584" y="5593266"/>
                </a:lnTo>
                <a:lnTo>
                  <a:pt x="10572513" y="5593266"/>
                </a:lnTo>
                <a:lnTo>
                  <a:pt x="10332083" y="5981700"/>
                </a:lnTo>
                <a:lnTo>
                  <a:pt x="9963148" y="6883400"/>
                </a:lnTo>
                <a:lnTo>
                  <a:pt x="9838530" y="7588250"/>
                </a:lnTo>
                <a:lnTo>
                  <a:pt x="9874249" y="8115300"/>
                </a:lnTo>
                <a:lnTo>
                  <a:pt x="10083799" y="8686800"/>
                </a:lnTo>
                <a:lnTo>
                  <a:pt x="10325099" y="9017000"/>
                </a:lnTo>
                <a:lnTo>
                  <a:pt x="10499238" y="9177338"/>
                </a:lnTo>
                <a:lnTo>
                  <a:pt x="9527730" y="9165659"/>
                </a:lnTo>
                <a:lnTo>
                  <a:pt x="9527730" y="9177338"/>
                </a:lnTo>
                <a:lnTo>
                  <a:pt x="0" y="9177338"/>
                </a:lnTo>
                <a:close/>
              </a:path>
            </a:pathLst>
          </a:custGeom>
          <a:gradFill>
            <a:gsLst>
              <a:gs pos="18000">
                <a:schemeClr val="accent2"/>
              </a:gs>
              <a:gs pos="29000">
                <a:schemeClr val="accent1">
                  <a:lumMod val="77000"/>
                </a:schemeClr>
              </a:gs>
              <a:gs pos="100000">
                <a:schemeClr val="accent2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94E1069-E758-473A-BAFA-93F76EE87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1411009"/>
            <a:ext cx="8038993" cy="553998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nb-NO"/>
              <a:t>Klikk for å redigere tittelstil, 2 linjer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52B8727-2B66-4473-B391-D0C565934602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20EDD4-FA61-4366-825E-A527E003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CB63460-6AF1-4990-83AF-2528BFA4D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607" y="2948455"/>
            <a:ext cx="565200" cy="565200"/>
          </a:xfrm>
          <a:prstGeom prst="ellips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F2D47973-743E-4B55-977B-3F498D695A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2607" y="3782835"/>
            <a:ext cx="565200" cy="565200"/>
          </a:xfrm>
          <a:prstGeom prst="ellips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DB72ED53-293A-4E8B-9092-91FA186F26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607" y="4617215"/>
            <a:ext cx="565200" cy="565200"/>
          </a:xfrm>
          <a:prstGeom prst="ellips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DBF84DC4-8E0E-4039-BB21-94FB28886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607" y="5451595"/>
            <a:ext cx="565200" cy="565200"/>
          </a:xfrm>
          <a:prstGeom prst="ellips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4BFC8F30-3BFE-43EF-A9AA-14F758EDE8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07" y="6285975"/>
            <a:ext cx="565200" cy="565200"/>
          </a:xfrm>
          <a:prstGeom prst="ellips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2" name="Plassholder for tekst 6">
            <a:extLst>
              <a:ext uri="{FF2B5EF4-FFF2-40B4-BE49-F238E27FC236}">
                <a16:creationId xmlns:a16="http://schemas.microsoft.com/office/drawing/2014/main" id="{14A41A01-52F7-4C17-AA88-B57707ED07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2607" y="7132230"/>
            <a:ext cx="565200" cy="565200"/>
          </a:xfrm>
          <a:prstGeom prst="ellips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4C50799-3593-2240-9BBE-70E14EF2275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Presentasjonstittel</a:t>
            </a:r>
          </a:p>
        </p:txBody>
      </p:sp>
      <p:sp>
        <p:nvSpPr>
          <p:cNvPr id="28" name="Plassholder for tekst 7">
            <a:extLst>
              <a:ext uri="{FF2B5EF4-FFF2-40B4-BE49-F238E27FC236}">
                <a16:creationId xmlns:a16="http://schemas.microsoft.com/office/drawing/2014/main" id="{621CEBF2-CCA0-E545-89FB-A5C38E46A0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18DD71A-04F4-48A6-B9B7-B926629374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75550" y="2948456"/>
            <a:ext cx="731594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5F90466-044C-44C4-BC19-06C887CAC47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75550" y="3782836"/>
            <a:ext cx="731594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BC589FA4-3740-4178-AF5D-AC64BD0FD93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675550" y="4605341"/>
            <a:ext cx="731594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842CC067-B568-461C-B15E-B87244407BB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75550" y="5451596"/>
            <a:ext cx="731594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BF4D1929-2CEC-438A-BCF7-F4823F5F6F0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675550" y="6285976"/>
            <a:ext cx="731594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0401B56B-427E-4B28-90C1-1650A68586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75550" y="7132231"/>
            <a:ext cx="731594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B59B074-5205-3F4A-836A-AA704C01A4E5}"/>
              </a:ext>
            </a:extLst>
          </p:cNvPr>
          <p:cNvSpPr/>
          <p:nvPr/>
        </p:nvSpPr>
        <p:spPr>
          <a:xfrm>
            <a:off x="16544217" y="0"/>
            <a:ext cx="41273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med 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Sett inn tall i sirklene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La sirklene og tallene stå, skal ikke justeres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2560895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nhold med nummerering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4E1069-E758-473A-BAFA-93F76EE87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1411009"/>
            <a:ext cx="10824234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rgbClr val="182F4E"/>
                </a:solidFill>
              </a:defRPr>
            </a:lvl1pPr>
          </a:lstStyle>
          <a:p>
            <a:r>
              <a:rPr lang="nb-NO"/>
              <a:t>Klikk for å redigere tittelstil, 2 linjer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857DDB7-8661-4106-BE68-26D6C7BD24BE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CB63460-6AF1-4990-83AF-2528BFA4D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607" y="2948455"/>
            <a:ext cx="565200" cy="5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182F4E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F2D47973-743E-4B55-977B-3F498D695A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2607" y="3782835"/>
            <a:ext cx="565200" cy="5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182F4E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DB72ED53-293A-4E8B-9092-91FA186F26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607" y="4617215"/>
            <a:ext cx="565200" cy="5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182F4E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DBF84DC4-8E0E-4039-BB21-94FB28886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607" y="5451595"/>
            <a:ext cx="565200" cy="5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182F4E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4BFC8F30-3BFE-43EF-A9AA-14F758EDE8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07" y="6285975"/>
            <a:ext cx="565200" cy="5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182F4E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2" name="Plassholder for tekst 6">
            <a:extLst>
              <a:ext uri="{FF2B5EF4-FFF2-40B4-BE49-F238E27FC236}">
                <a16:creationId xmlns:a16="http://schemas.microsoft.com/office/drawing/2014/main" id="{14A41A01-52F7-4C17-AA88-B57707ED07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2607" y="7132230"/>
            <a:ext cx="565200" cy="5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182F4E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4CBCC8E-A40D-9447-B798-7B8063E63073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182F4E"/>
                </a:solidFill>
              </a:defRPr>
            </a:lvl1pPr>
          </a:lstStyle>
          <a:p>
            <a:pPr algn="l"/>
            <a:r>
              <a:rPr lang="nb-NO"/>
              <a:t>Presentasjonstittel</a:t>
            </a:r>
          </a:p>
        </p:txBody>
      </p:sp>
      <p:sp>
        <p:nvSpPr>
          <p:cNvPr id="28" name="Plassholder for tekst 7">
            <a:extLst>
              <a:ext uri="{FF2B5EF4-FFF2-40B4-BE49-F238E27FC236}">
                <a16:creationId xmlns:a16="http://schemas.microsoft.com/office/drawing/2014/main" id="{D508C97D-5F4F-3740-97BA-ABE63F7A1B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30" name="Plassholder for tekst 4">
            <a:extLst>
              <a:ext uri="{FF2B5EF4-FFF2-40B4-BE49-F238E27FC236}">
                <a16:creationId xmlns:a16="http://schemas.microsoft.com/office/drawing/2014/main" id="{A964A819-0A18-4B46-8577-55372C8A432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75550" y="2948456"/>
            <a:ext cx="1336148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182F4E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lassholder for tekst 7">
            <a:extLst>
              <a:ext uri="{FF2B5EF4-FFF2-40B4-BE49-F238E27FC236}">
                <a16:creationId xmlns:a16="http://schemas.microsoft.com/office/drawing/2014/main" id="{F90377A4-398D-49A8-A61C-A826D1B264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75550" y="3782836"/>
            <a:ext cx="1336148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182F4E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Plassholder for tekst 9">
            <a:extLst>
              <a:ext uri="{FF2B5EF4-FFF2-40B4-BE49-F238E27FC236}">
                <a16:creationId xmlns:a16="http://schemas.microsoft.com/office/drawing/2014/main" id="{FED8BE89-9B75-4387-87C0-2B11E18219E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675550" y="4605341"/>
            <a:ext cx="1336148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182F4E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Plassholder for tekst 10">
            <a:extLst>
              <a:ext uri="{FF2B5EF4-FFF2-40B4-BE49-F238E27FC236}">
                <a16:creationId xmlns:a16="http://schemas.microsoft.com/office/drawing/2014/main" id="{1B74EB61-4406-44A0-A6D9-1F6A3231D7F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75550" y="5451596"/>
            <a:ext cx="1336148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182F4E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23">
            <a:extLst>
              <a:ext uri="{FF2B5EF4-FFF2-40B4-BE49-F238E27FC236}">
                <a16:creationId xmlns:a16="http://schemas.microsoft.com/office/drawing/2014/main" id="{5D6DDAB0-E8A4-4293-AE35-7AC40788B4E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675550" y="6285976"/>
            <a:ext cx="1336148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182F4E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24">
            <a:extLst>
              <a:ext uri="{FF2B5EF4-FFF2-40B4-BE49-F238E27FC236}">
                <a16:creationId xmlns:a16="http://schemas.microsoft.com/office/drawing/2014/main" id="{DD6EA763-A498-45C4-9EE6-11BC8C0D69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75550" y="7132231"/>
            <a:ext cx="1336148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182F4E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F06AE24-68A8-2643-BD9F-41488FDFDB72}"/>
              </a:ext>
            </a:extLst>
          </p:cNvPr>
          <p:cNvSpPr/>
          <p:nvPr/>
        </p:nvSpPr>
        <p:spPr>
          <a:xfrm>
            <a:off x="16544217" y="0"/>
            <a:ext cx="41273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med 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Sett inn tall i sirklene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La sirklene og tallene stå, skal ikke justeres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3990921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A28250B6-4BCB-184C-BA54-83067ADFA6C6}"/>
              </a:ext>
            </a:extLst>
          </p:cNvPr>
          <p:cNvSpPr/>
          <p:nvPr/>
        </p:nvSpPr>
        <p:spPr>
          <a:xfrm>
            <a:off x="5884" y="-4852"/>
            <a:ext cx="10682536" cy="917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38E00D0-F9ED-304D-A3F7-93AD1C78ACE3}"/>
              </a:ext>
            </a:extLst>
          </p:cNvPr>
          <p:cNvSpPr txBox="1"/>
          <p:nvPr/>
        </p:nvSpPr>
        <p:spPr>
          <a:xfrm>
            <a:off x="949331" y="2286001"/>
            <a:ext cx="1130300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7900" b="1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8D0DA21-0FD4-4943-9193-333D0FB30A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682044" y="0"/>
            <a:ext cx="5575544" cy="9143999"/>
          </a:xfrm>
          <a:noFill/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/>
              <a:t>Ramme 1</a:t>
            </a:r>
          </a:p>
          <a:p>
            <a:r>
              <a:rPr lang="nb-NO" sz="1800"/>
              <a:t>Klikk på ikonet for å legge til et bilde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20F6202-9C20-449A-9E25-4376F1C26FB7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F0F3975-8A06-494A-BDCB-EF2DE61E0A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5461" y="2930344"/>
            <a:ext cx="6719094" cy="307833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9DAC8161-D152-4EA1-838D-92E7CF7A8D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461" y="6294634"/>
            <a:ext cx="6719094" cy="221599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0ABC062E-06DE-49DD-9C96-8D049AD4F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40973" y="2390775"/>
            <a:ext cx="4417923" cy="5883274"/>
          </a:xfrm>
          <a:noFill/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  <a:lvl2pPr marL="609585" indent="0">
              <a:buNone/>
              <a:defRPr sz="1800">
                <a:latin typeface="Arial Nova Light" panose="020B0304020202020204" pitchFamily="34" charset="0"/>
              </a:defRPr>
            </a:lvl2pPr>
            <a:lvl3pPr marL="1219170" indent="0">
              <a:buNone/>
              <a:defRPr sz="1800">
                <a:latin typeface="Arial Nova Light" panose="020B0304020202020204" pitchFamily="34" charset="0"/>
              </a:defRPr>
            </a:lvl3pPr>
            <a:lvl4pPr marL="1828755" indent="0">
              <a:buNone/>
              <a:defRPr sz="1800">
                <a:latin typeface="Arial Nova Light" panose="020B0304020202020204" pitchFamily="34" charset="0"/>
              </a:defRPr>
            </a:lvl4pPr>
            <a:lvl5pPr marL="2438339" indent="0">
              <a:buNone/>
              <a:defRPr sz="180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Ramme 2</a:t>
            </a:r>
          </a:p>
          <a:p>
            <a:pPr lvl="0"/>
            <a:r>
              <a:rPr lang="nb-NO"/>
              <a:t>Klikk for å redigere tekststiler, graf, tabell i malen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B12F1E6-7A7A-8A4D-A98C-B20790ED299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pPr algn="l"/>
            <a:r>
              <a:rPr lang="nb-NO">
                <a:latin typeface="+mn-lt"/>
              </a:rPr>
              <a:t>Presentasjonstittel</a:t>
            </a:r>
          </a:p>
        </p:txBody>
      </p:sp>
      <p:sp>
        <p:nvSpPr>
          <p:cNvPr id="28" name="Plassholder for tekst 7">
            <a:extLst>
              <a:ext uri="{FF2B5EF4-FFF2-40B4-BE49-F238E27FC236}">
                <a16:creationId xmlns:a16="http://schemas.microsoft.com/office/drawing/2014/main" id="{3D7727E1-98D9-FE43-9136-DA9BA8335E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pic>
        <p:nvPicPr>
          <p:cNvPr id="17" name="logo_blaa" hidden="1">
            <a:extLst>
              <a:ext uri="{FF2B5EF4-FFF2-40B4-BE49-F238E27FC236}">
                <a16:creationId xmlns:a16="http://schemas.microsoft.com/office/drawing/2014/main" id="{FB782E4F-20A5-4C7D-A5C6-11D1067D6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06002" y="394251"/>
            <a:ext cx="1093134" cy="259269"/>
          </a:xfrm>
          <a:prstGeom prst="rect">
            <a:avLst/>
          </a:prstGeom>
        </p:spPr>
      </p:pic>
      <p:pic>
        <p:nvPicPr>
          <p:cNvPr id="18" name="logo_hvit" hidden="1">
            <a:extLst>
              <a:ext uri="{FF2B5EF4-FFF2-40B4-BE49-F238E27FC236}">
                <a16:creationId xmlns:a16="http://schemas.microsoft.com/office/drawing/2014/main" id="{0FBB27F3-1E6F-4169-BA4C-F92AEF87A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06002" y="394250"/>
            <a:ext cx="1094690" cy="259269"/>
          </a:xfrm>
          <a:prstGeom prst="rect">
            <a:avLst/>
          </a:prstGeom>
        </p:spPr>
      </p:pic>
      <p:sp>
        <p:nvSpPr>
          <p:cNvPr id="21" name="Plassholder for tekst 23">
            <a:extLst>
              <a:ext uri="{FF2B5EF4-FFF2-40B4-BE49-F238E27FC236}">
                <a16:creationId xmlns:a16="http://schemas.microsoft.com/office/drawing/2014/main" id="{66D060DD-6BBD-4A71-9B65-54EF953D4C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06002" y="394250"/>
            <a:ext cx="1094690" cy="25926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FD0731E-D87F-8143-9D76-CF8278E70A14}"/>
              </a:ext>
            </a:extLst>
          </p:cNvPr>
          <p:cNvSpPr/>
          <p:nvPr/>
        </p:nvSpPr>
        <p:spPr>
          <a:xfrm>
            <a:off x="16544217" y="0"/>
            <a:ext cx="5575544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Sitat med alternativ høyre ramme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Ønsker du å benytte fargene i en graf, figur eller på et ikon? Klikk på pipetteverktøyet i valget «Flere farger» og før den over ønsket </a:t>
            </a:r>
            <a:r>
              <a:rPr lang="nb-NO" sz="18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fargeboks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, og klikk på ønsket farge. Disse fargene skal </a:t>
            </a:r>
            <a:r>
              <a:rPr lang="nb-NO" sz="1800" b="1" i="0">
                <a:solidFill>
                  <a:srgbClr val="FF8B4B"/>
                </a:solidFill>
                <a:latin typeface="Arial Nova" panose="020B0504020202020204" pitchFamily="34" charset="0"/>
              </a:rPr>
              <a:t>KUN</a:t>
            </a: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grafer, figurer og ikoner.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For å sette inn et utfallende bilde klikk bort «ramme 2». Klikk så på bildeikonet og velg et et bilde som passer i høydeformat. Alternativt klikk i «ramme 2» og sett inn ønsket figur graf osv. «Klikk bort ramme 1» fr å unngå grå bakgrunnsfarge.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rammene.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Ut i fra om bildet er mørkt eller lyst kan du velge logo som får best synlighet. På mørke bilder benyttes lys logo(negativ), og på lyse bilder ordinær logo. Logovelger finner du i NHO fanen i menylinjen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62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r den som skriver mye (neg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E339EA6-77A5-4307-977C-878EC613DEFB}"/>
              </a:ext>
            </a:extLst>
          </p:cNvPr>
          <p:cNvSpPr/>
          <p:nvPr/>
        </p:nvSpPr>
        <p:spPr>
          <a:xfrm>
            <a:off x="0" y="0"/>
            <a:ext cx="10656648" cy="9144000"/>
          </a:xfrm>
          <a:prstGeom prst="rect">
            <a:avLst/>
          </a:prstGeom>
          <a:gradFill>
            <a:gsLst>
              <a:gs pos="0">
                <a:schemeClr val="accent2"/>
              </a:gs>
              <a:gs pos="23000">
                <a:schemeClr val="accent1">
                  <a:lumMod val="83000"/>
                </a:schemeClr>
              </a:gs>
              <a:gs pos="100000">
                <a:schemeClr val="accent2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4F25FBB9-BE53-4E04-8634-532510164C4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939357" y="2397125"/>
            <a:ext cx="4417923" cy="58832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dk1"/>
                </a:solidFill>
                <a:latin typeface="+mn-lt"/>
              </a:defRPr>
            </a:lvl1pPr>
            <a:lvl2pPr marL="609585" indent="0">
              <a:buNone/>
              <a:defRPr sz="1800">
                <a:latin typeface="Arial Nova Light" panose="020B0304020202020204" pitchFamily="34" charset="0"/>
              </a:defRPr>
            </a:lvl2pPr>
            <a:lvl3pPr marL="1219170" indent="0">
              <a:buNone/>
              <a:defRPr sz="1800">
                <a:latin typeface="Arial Nova Light" panose="020B0304020202020204" pitchFamily="34" charset="0"/>
              </a:defRPr>
            </a:lvl3pPr>
            <a:lvl4pPr marL="1828755" indent="0">
              <a:buNone/>
              <a:defRPr sz="1800">
                <a:latin typeface="Arial Nova Light" panose="020B0304020202020204" pitchFamily="34" charset="0"/>
              </a:defRPr>
            </a:lvl4pPr>
            <a:lvl5pPr marL="2438339" indent="0">
              <a:buNone/>
              <a:defRPr sz="180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5E2DE125-1275-4335-81C0-4717D7DBDD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607" y="2390775"/>
            <a:ext cx="9308988" cy="5883274"/>
          </a:xfrm>
          <a:prstGeom prst="rect">
            <a:avLst/>
          </a:prstGeom>
        </p:spPr>
        <p:txBody>
          <a:bodyPr lIns="0" tIns="0" rIns="0" bIns="0" numCol="2" spcCol="468000">
            <a:normAutofit/>
          </a:bodyPr>
          <a:lstStyle>
            <a:lvl1pPr marL="0" indent="0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nb-NO"/>
              <a:t>Klikk for å redigere tekststiler i malen, tekstfeltet går over 2 spalter.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D180D27-C4E7-C84E-9DCB-50E2643A579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0D6C158-717A-481D-AC6D-1D90D42C39A2}" type="datetime1">
              <a:rPr lang="nb-NO" smtClean="0"/>
              <a:t>02.09.2022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31CC34-8E67-B940-A3BE-A15902ABD7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r>
              <a:rPr lang="nb-NO"/>
              <a:t>Presentasjonstittel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A8EBA15-D376-1B46-942A-2E6CDA95D9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37914829-E580-5244-BC3B-EFC028D3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915366"/>
            <a:ext cx="9308990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AFBDCA5D-1DBF-4842-9442-CD36F9E241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F7F2B3D-5B49-0946-97C6-E6D51E89F3BC}"/>
              </a:ext>
            </a:extLst>
          </p:cNvPr>
          <p:cNvSpPr/>
          <p:nvPr/>
        </p:nvSpPr>
        <p:spPr>
          <a:xfrm>
            <a:off x="16544217" y="0"/>
            <a:ext cx="412732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800"/>
              <a:t>Klikk for å redigere tekststiler i malen, tekstfeltet går over 2 spalter. Høyre side kan også benyttes til tekst eller alternativer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Ønsker du å benytte fargene i en graf, figur eller på et ikon? Klikk på pipetteverktøyet i valget «Flere farger» og før den over ønsket </a:t>
            </a:r>
            <a:r>
              <a:rPr lang="nb-NO" sz="18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fargeboks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, og klikk på ønsket farge. Disse fargene skal </a:t>
            </a:r>
            <a:r>
              <a:rPr lang="nb-NO" sz="1800" b="1" i="0">
                <a:solidFill>
                  <a:srgbClr val="FF8B4B"/>
                </a:solidFill>
                <a:latin typeface="Arial Nova" panose="020B0504020202020204" pitchFamily="34" charset="0"/>
              </a:rPr>
              <a:t>KUN</a:t>
            </a: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grafer, figurer og ikoner.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89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r den som skriver mye (neg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898EA99D-FB4D-2A4C-AD95-23EA5EBA5078}"/>
              </a:ext>
            </a:extLst>
          </p:cNvPr>
          <p:cNvSpPr/>
          <p:nvPr/>
        </p:nvSpPr>
        <p:spPr>
          <a:xfrm>
            <a:off x="-25052" y="-16669"/>
            <a:ext cx="10682536" cy="9177337"/>
          </a:xfrm>
          <a:prstGeom prst="rect">
            <a:avLst/>
          </a:prstGeom>
          <a:gradFill>
            <a:gsLst>
              <a:gs pos="0">
                <a:srgbClr val="5BC2E7"/>
              </a:gs>
              <a:gs pos="26000">
                <a:schemeClr val="accent3">
                  <a:lumMod val="5000"/>
                  <a:lumOff val="95000"/>
                </a:schemeClr>
              </a:gs>
              <a:gs pos="100000">
                <a:srgbClr val="5BC2E7">
                  <a:alpha val="79346"/>
                  <a:lumMod val="31000"/>
                  <a:lumOff val="69000"/>
                </a:srgbClr>
              </a:gs>
              <a:gs pos="26000">
                <a:srgbClr val="5BC2E7">
                  <a:lumMod val="5000"/>
                  <a:lumOff val="95000"/>
                </a:srgbClr>
              </a:gs>
              <a:gs pos="0">
                <a:schemeClr val="accent1">
                  <a:lumMod val="20000"/>
                  <a:lumOff val="80000"/>
                </a:schemeClr>
              </a:gs>
              <a:gs pos="1000">
                <a:schemeClr val="accent3">
                  <a:alpha val="79000"/>
                  <a:lumMod val="31000"/>
                  <a:lumOff val="69000"/>
                </a:schemeClr>
              </a:gs>
              <a:gs pos="0">
                <a:schemeClr val="accent3">
                  <a:lumMod val="75000"/>
                </a:schemeClr>
              </a:gs>
              <a:gs pos="0">
                <a:schemeClr val="accent1">
                  <a:alpha val="79000"/>
                  <a:lumMod val="31000"/>
                  <a:lumOff val="69000"/>
                </a:schemeClr>
              </a:gs>
              <a:gs pos="0">
                <a:schemeClr val="accent3">
                  <a:alpha val="79000"/>
                  <a:lumMod val="92000"/>
                </a:schemeClr>
              </a:gs>
            </a:gsLst>
            <a:path path="circle">
              <a:fillToRect l="50000" t="-80000" r="50000" b="18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182F4E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2F4348-A028-42F6-9A6D-F0CA0064292D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4F25FBB9-BE53-4E04-8634-532510164C4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939357" y="2397125"/>
            <a:ext cx="4417923" cy="58832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182F4E"/>
                </a:solidFill>
                <a:latin typeface="+mn-lt"/>
              </a:defRPr>
            </a:lvl1pPr>
            <a:lvl2pPr marL="609585" indent="0">
              <a:buNone/>
              <a:defRPr sz="1800">
                <a:latin typeface="Arial Nova Light" panose="020B0304020202020204" pitchFamily="34" charset="0"/>
              </a:defRPr>
            </a:lvl2pPr>
            <a:lvl3pPr marL="1219170" indent="0">
              <a:buNone/>
              <a:defRPr sz="1800">
                <a:latin typeface="Arial Nova Light" panose="020B0304020202020204" pitchFamily="34" charset="0"/>
              </a:defRPr>
            </a:lvl3pPr>
            <a:lvl4pPr marL="1828755" indent="0">
              <a:buNone/>
              <a:defRPr sz="1800">
                <a:latin typeface="Arial Nova Light" panose="020B0304020202020204" pitchFamily="34" charset="0"/>
              </a:defRPr>
            </a:lvl4pPr>
            <a:lvl5pPr marL="2438339" indent="0">
              <a:buNone/>
              <a:defRPr sz="180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5E2DE125-1275-4335-81C0-4717D7DBDD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607" y="2390775"/>
            <a:ext cx="9308988" cy="5883274"/>
          </a:xfrm>
          <a:prstGeom prst="rect">
            <a:avLst/>
          </a:prstGeom>
        </p:spPr>
        <p:txBody>
          <a:bodyPr lIns="0" tIns="0" rIns="0" bIns="0" numCol="2" spcCol="468000">
            <a:normAutofit/>
          </a:bodyPr>
          <a:lstStyle>
            <a:lvl1pPr marL="0" indent="0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rgbClr val="182F4E"/>
                </a:solidFill>
                <a:latin typeface="+mn-lt"/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nb-NO"/>
              <a:t>Klikk for å redigere tekststiler i malen, tekstfeltet går over 2 spalter.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65199935-0E36-BB41-9721-EDBDFCB68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915366"/>
            <a:ext cx="9308990" cy="553998"/>
          </a:xfr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97DD505-A01D-F44D-B2EC-BD3BC99948F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030FAB94-E7D0-B747-ADC5-E2DF255B53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3E2630B-0270-5E48-8496-8FC612FB666E}"/>
              </a:ext>
            </a:extLst>
          </p:cNvPr>
          <p:cNvSpPr/>
          <p:nvPr/>
        </p:nvSpPr>
        <p:spPr>
          <a:xfrm>
            <a:off x="16544217" y="0"/>
            <a:ext cx="4127324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800"/>
              <a:t>Klikk for å redigere tekststiler i malen, tekstfeltet går over 2 spalter. Høyre side kan også benyttes til tekst eller alternativer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Ønsker du å benytte fargene i en graf, figur eller på et ikon? Klikk på pipetteverktøyet i valget «Flere farger» og før den over ønsket </a:t>
            </a:r>
            <a:r>
              <a:rPr lang="nb-NO" sz="18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fargeboks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, og klikk på ønsket farge. Disse fargene skal </a:t>
            </a:r>
            <a:r>
              <a:rPr lang="nb-NO" sz="1800" b="1" i="0">
                <a:solidFill>
                  <a:srgbClr val="FF8B4B"/>
                </a:solidFill>
                <a:latin typeface="Arial Nova" panose="020B0504020202020204" pitchFamily="34" charset="0"/>
              </a:rPr>
              <a:t>KUN</a:t>
            </a: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grafer, figurer og ikoner.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52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, undertittel og 4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k 37">
            <a:extLst>
              <a:ext uri="{FF2B5EF4-FFF2-40B4-BE49-F238E27FC236}">
                <a16:creationId xmlns:a16="http://schemas.microsoft.com/office/drawing/2014/main" id="{4C747426-460C-2B45-8165-9180940E9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4D03E514-C9C5-4A11-AC0D-0C885D375A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87900" y="2701637"/>
            <a:ext cx="2222575" cy="2595945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/>
              <a:t>Bilde eller ikon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8A88E1E-7469-4DB9-BB5B-A37D116A2CAF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F5D8249B-9934-4F0B-BECE-E58209DF8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7900" y="5487555"/>
            <a:ext cx="2222575" cy="245773"/>
          </a:xfr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0" name="Plassholder for tekst 16">
            <a:extLst>
              <a:ext uri="{FF2B5EF4-FFF2-40B4-BE49-F238E27FC236}">
                <a16:creationId xmlns:a16="http://schemas.microsoft.com/office/drawing/2014/main" id="{41D818FC-22D4-4E9F-9A5F-0AEAEFAFC8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7900" y="5799559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F7DD3F31-BC0A-4291-B9C3-2CED7E094E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87900" y="5049202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98899C80-D12F-4CF4-8DDC-3D68442008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60298" y="2701637"/>
            <a:ext cx="2222575" cy="2595945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304792" marR="0" lvl="0" indent="-304792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/>
              <a:t>Bilde eller illustrasjon</a:t>
            </a:r>
            <a:endParaRPr lang="nb-NO"/>
          </a:p>
          <a:p>
            <a:pPr marL="304792" marR="0" lvl="0" indent="-304792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/>
          </a:p>
        </p:txBody>
      </p:sp>
      <p:sp>
        <p:nvSpPr>
          <p:cNvPr id="25" name="Plassholder for tekst 16">
            <a:extLst>
              <a:ext uri="{FF2B5EF4-FFF2-40B4-BE49-F238E27FC236}">
                <a16:creationId xmlns:a16="http://schemas.microsoft.com/office/drawing/2014/main" id="{4FC1C52E-B213-4ECC-B4A6-08296AA318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60298" y="5487555"/>
            <a:ext cx="2222575" cy="245773"/>
          </a:xfr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26" name="Plassholder for tekst 16">
            <a:extLst>
              <a:ext uri="{FF2B5EF4-FFF2-40B4-BE49-F238E27FC236}">
                <a16:creationId xmlns:a16="http://schemas.microsoft.com/office/drawing/2014/main" id="{8B46009E-87FA-4E56-99E5-E1D7E7F9D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0298" y="5799559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7" name="Plassholder for tekst 16">
            <a:extLst>
              <a:ext uri="{FF2B5EF4-FFF2-40B4-BE49-F238E27FC236}">
                <a16:creationId xmlns:a16="http://schemas.microsoft.com/office/drawing/2014/main" id="{1D6C082A-72BA-4CD9-9E16-BAE5A8C46B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0298" y="5049202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28" name="Plassholder for bilde 27">
            <a:extLst>
              <a:ext uri="{FF2B5EF4-FFF2-40B4-BE49-F238E27FC236}">
                <a16:creationId xmlns:a16="http://schemas.microsoft.com/office/drawing/2014/main" id="{A37E0CB8-382D-4736-80F8-913D6BC43AA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32696" y="2701637"/>
            <a:ext cx="2222575" cy="2595945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285750" marR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285750" marR="0" lvl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/>
              <a:t>Bilde eller illustrasjon</a:t>
            </a:r>
            <a:endParaRPr lang="nb-NO"/>
          </a:p>
        </p:txBody>
      </p:sp>
      <p:sp>
        <p:nvSpPr>
          <p:cNvPr id="29" name="Plassholder for tekst 16">
            <a:extLst>
              <a:ext uri="{FF2B5EF4-FFF2-40B4-BE49-F238E27FC236}">
                <a16:creationId xmlns:a16="http://schemas.microsoft.com/office/drawing/2014/main" id="{5C07885B-4EA5-44B8-BDBE-AEE57C4492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32696" y="5487555"/>
            <a:ext cx="2222575" cy="245773"/>
          </a:xfr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0" name="Plassholder for tekst 16">
            <a:extLst>
              <a:ext uri="{FF2B5EF4-FFF2-40B4-BE49-F238E27FC236}">
                <a16:creationId xmlns:a16="http://schemas.microsoft.com/office/drawing/2014/main" id="{F19CA789-DDE7-462D-ADE5-8B00D49866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2696" y="5799559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1" name="Plassholder for tekst 16">
            <a:extLst>
              <a:ext uri="{FF2B5EF4-FFF2-40B4-BE49-F238E27FC236}">
                <a16:creationId xmlns:a16="http://schemas.microsoft.com/office/drawing/2014/main" id="{994BF021-7414-46E0-BFAE-64BBD1A95D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2696" y="5049202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E7BDC1D3-4571-4BC3-94FD-951AD6FB3BF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805094" y="2701637"/>
            <a:ext cx="2222575" cy="2595945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285750" marR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285750" marR="0" lvl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/>
              <a:t>Bilde eller illustrasjon</a:t>
            </a:r>
            <a:endParaRPr lang="nb-NO"/>
          </a:p>
          <a:p>
            <a:pPr marL="0" marR="0" lvl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/>
          </a:p>
        </p:txBody>
      </p:sp>
      <p:sp>
        <p:nvSpPr>
          <p:cNvPr id="33" name="Plassholder for tekst 16">
            <a:extLst>
              <a:ext uri="{FF2B5EF4-FFF2-40B4-BE49-F238E27FC236}">
                <a16:creationId xmlns:a16="http://schemas.microsoft.com/office/drawing/2014/main" id="{135EBB10-BE4F-41A5-AC88-2130A724EE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805094" y="5487555"/>
            <a:ext cx="2222575" cy="245773"/>
          </a:xfrm>
        </p:spPr>
        <p:txBody>
          <a:bodyPr>
            <a:sp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34" name="Plassholder for tekst 16">
            <a:extLst>
              <a:ext uri="{FF2B5EF4-FFF2-40B4-BE49-F238E27FC236}">
                <a16:creationId xmlns:a16="http://schemas.microsoft.com/office/drawing/2014/main" id="{BBB19B1A-B11F-43EB-904E-920A77A459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05094" y="5799559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5" name="Plassholder for tekst 16">
            <a:extLst>
              <a:ext uri="{FF2B5EF4-FFF2-40B4-BE49-F238E27FC236}">
                <a16:creationId xmlns:a16="http://schemas.microsoft.com/office/drawing/2014/main" id="{98DDD9BF-73C5-4571-9607-73C2B89ED01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805094" y="5049202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36" name="Tittel 1">
            <a:extLst>
              <a:ext uri="{FF2B5EF4-FFF2-40B4-BE49-F238E27FC236}">
                <a16:creationId xmlns:a16="http://schemas.microsoft.com/office/drawing/2014/main" id="{34492F76-46CB-C04B-8F2D-0F7D6066D3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915366"/>
            <a:ext cx="12075062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0DB9AEF-ECCB-E546-9A11-4682BC12896F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39" name="Plassholder for tekst 7">
            <a:extLst>
              <a:ext uri="{FF2B5EF4-FFF2-40B4-BE49-F238E27FC236}">
                <a16:creationId xmlns:a16="http://schemas.microsoft.com/office/drawing/2014/main" id="{1D828DFE-A6E5-2F40-8D49-DD7F92915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E547EB1A-5DF6-A842-8F3F-E5EFAD18B3FD}"/>
              </a:ext>
            </a:extLst>
          </p:cNvPr>
          <p:cNvSpPr/>
          <p:nvPr/>
        </p:nvSpPr>
        <p:spPr>
          <a:xfrm>
            <a:off x="16544217" y="0"/>
            <a:ext cx="41273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800"/>
              <a:t>Mal til bilde eller ikon med tekst under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Grått felt på bildet er til fotokreditering.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0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, undertittel og 6 bilder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DCE5772-9C4A-42DB-8B0B-18E115393D8D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C9C66510-9B74-004B-879D-6B0C0635CF63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nb-NO"/>
              <a:t>Presentasjonstittel</a:t>
            </a:r>
          </a:p>
        </p:txBody>
      </p:sp>
      <p:sp>
        <p:nvSpPr>
          <p:cNvPr id="36" name="Tittel 1">
            <a:extLst>
              <a:ext uri="{FF2B5EF4-FFF2-40B4-BE49-F238E27FC236}">
                <a16:creationId xmlns:a16="http://schemas.microsoft.com/office/drawing/2014/main" id="{AB112EF9-62E8-2142-91FF-494BED21C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5" y="915366"/>
            <a:ext cx="12047561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39" name="Plassholder for bilde 15">
            <a:extLst>
              <a:ext uri="{FF2B5EF4-FFF2-40B4-BE49-F238E27FC236}">
                <a16:creationId xmlns:a16="http://schemas.microsoft.com/office/drawing/2014/main" id="{F0FDA818-EB1C-D94A-A6B3-BBB7C069F0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9257" y="2701637"/>
            <a:ext cx="2222575" cy="2582090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/>
              <a:t>Bilde eller illustrasjon</a:t>
            </a:r>
            <a:endParaRPr lang="nb-NO"/>
          </a:p>
        </p:txBody>
      </p:sp>
      <p:sp>
        <p:nvSpPr>
          <p:cNvPr id="40" name="Plassholder for tekst 16">
            <a:extLst>
              <a:ext uri="{FF2B5EF4-FFF2-40B4-BE49-F238E27FC236}">
                <a16:creationId xmlns:a16="http://schemas.microsoft.com/office/drawing/2014/main" id="{2E2B01E2-8B70-684E-B03F-E316301434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257" y="5473700"/>
            <a:ext cx="2222575" cy="230384"/>
          </a:xfrm>
        </p:spPr>
        <p:txBody>
          <a:bodyPr>
            <a:sp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41" name="Plassholder for tekst 16">
            <a:extLst>
              <a:ext uri="{FF2B5EF4-FFF2-40B4-BE49-F238E27FC236}">
                <a16:creationId xmlns:a16="http://schemas.microsoft.com/office/drawing/2014/main" id="{0B77003F-41CF-464F-8C80-AF15E5DA0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9257" y="5808854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2" name="Plassholder for tekst 16">
            <a:extLst>
              <a:ext uri="{FF2B5EF4-FFF2-40B4-BE49-F238E27FC236}">
                <a16:creationId xmlns:a16="http://schemas.microsoft.com/office/drawing/2014/main" id="{B7D64F56-4C38-9D49-A6ED-1D636BC978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9257" y="5035347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3" name="Plassholder for bilde 23">
            <a:extLst>
              <a:ext uri="{FF2B5EF4-FFF2-40B4-BE49-F238E27FC236}">
                <a16:creationId xmlns:a16="http://schemas.microsoft.com/office/drawing/2014/main" id="{34B83947-AAE4-1F43-827D-76C9C1233E4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75439" y="2701637"/>
            <a:ext cx="2222575" cy="2582090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304792" marR="0" lvl="0" indent="-304792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/>
              <a:t>Bilde eller illustrasjon</a:t>
            </a:r>
            <a:endParaRPr lang="nb-NO"/>
          </a:p>
          <a:p>
            <a:pPr marL="304792" marR="0" lvl="0" indent="-304792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/>
          </a:p>
        </p:txBody>
      </p:sp>
      <p:sp>
        <p:nvSpPr>
          <p:cNvPr id="44" name="Plassholder for tekst 16">
            <a:extLst>
              <a:ext uri="{FF2B5EF4-FFF2-40B4-BE49-F238E27FC236}">
                <a16:creationId xmlns:a16="http://schemas.microsoft.com/office/drawing/2014/main" id="{45651D02-CA0B-F444-AA56-B376EE6C06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5439" y="5473700"/>
            <a:ext cx="2222575" cy="230384"/>
          </a:xfrm>
        </p:spPr>
        <p:txBody>
          <a:bodyPr>
            <a:sp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45" name="Plassholder for tekst 16">
            <a:extLst>
              <a:ext uri="{FF2B5EF4-FFF2-40B4-BE49-F238E27FC236}">
                <a16:creationId xmlns:a16="http://schemas.microsoft.com/office/drawing/2014/main" id="{61B0718F-C616-834D-8823-D6EB98F69A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75439" y="5808854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6" name="Plassholder for tekst 16">
            <a:extLst>
              <a:ext uri="{FF2B5EF4-FFF2-40B4-BE49-F238E27FC236}">
                <a16:creationId xmlns:a16="http://schemas.microsoft.com/office/drawing/2014/main" id="{58ED8971-3524-2B47-A55A-AF318BC2BA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75439" y="5035347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47" name="Plassholder for bilde 27">
            <a:extLst>
              <a:ext uri="{FF2B5EF4-FFF2-40B4-BE49-F238E27FC236}">
                <a16:creationId xmlns:a16="http://schemas.microsoft.com/office/drawing/2014/main" id="{BBD2BEF6-E595-A748-96E2-D35B61D15C1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81621" y="2701637"/>
            <a:ext cx="2222575" cy="2582090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285750" marR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285750" marR="0" lvl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/>
              <a:t>Bilde eller illustrasjon</a:t>
            </a:r>
            <a:endParaRPr lang="nb-NO"/>
          </a:p>
        </p:txBody>
      </p:sp>
      <p:sp>
        <p:nvSpPr>
          <p:cNvPr id="48" name="Plassholder for tekst 16">
            <a:extLst>
              <a:ext uri="{FF2B5EF4-FFF2-40B4-BE49-F238E27FC236}">
                <a16:creationId xmlns:a16="http://schemas.microsoft.com/office/drawing/2014/main" id="{2801D6A9-1A94-184E-AF35-90C0A8EC5F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81621" y="5473700"/>
            <a:ext cx="2222575" cy="230384"/>
          </a:xfrm>
        </p:spPr>
        <p:txBody>
          <a:bodyPr>
            <a:sp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49" name="Plassholder for tekst 16">
            <a:extLst>
              <a:ext uri="{FF2B5EF4-FFF2-40B4-BE49-F238E27FC236}">
                <a16:creationId xmlns:a16="http://schemas.microsoft.com/office/drawing/2014/main" id="{4250C80E-3E43-E941-B926-4CFA3378EB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81621" y="5808854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0" name="Plassholder for tekst 16">
            <a:extLst>
              <a:ext uri="{FF2B5EF4-FFF2-40B4-BE49-F238E27FC236}">
                <a16:creationId xmlns:a16="http://schemas.microsoft.com/office/drawing/2014/main" id="{7B4F71EE-2CAE-2C4C-9F6B-EF471A5A91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81621" y="5035347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1" name="Plassholder for bilde 31">
            <a:extLst>
              <a:ext uri="{FF2B5EF4-FFF2-40B4-BE49-F238E27FC236}">
                <a16:creationId xmlns:a16="http://schemas.microsoft.com/office/drawing/2014/main" id="{CFF471C1-0C9F-004A-9D69-2DDC8F7B5A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87803" y="2701637"/>
            <a:ext cx="2222575" cy="2582090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285750" marR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285750" marR="0" lvl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/>
              <a:t>Bilde eller illustrasjon</a:t>
            </a:r>
            <a:endParaRPr lang="nb-NO"/>
          </a:p>
          <a:p>
            <a:pPr marL="0" marR="0" lvl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/>
          </a:p>
        </p:txBody>
      </p:sp>
      <p:sp>
        <p:nvSpPr>
          <p:cNvPr id="52" name="Plassholder for tekst 16">
            <a:extLst>
              <a:ext uri="{FF2B5EF4-FFF2-40B4-BE49-F238E27FC236}">
                <a16:creationId xmlns:a16="http://schemas.microsoft.com/office/drawing/2014/main" id="{889FF125-BA08-604A-BA89-6A86A79E6C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87803" y="5473700"/>
            <a:ext cx="2222575" cy="230384"/>
          </a:xfrm>
        </p:spPr>
        <p:txBody>
          <a:bodyPr>
            <a:sp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53" name="Plassholder for tekst 16">
            <a:extLst>
              <a:ext uri="{FF2B5EF4-FFF2-40B4-BE49-F238E27FC236}">
                <a16:creationId xmlns:a16="http://schemas.microsoft.com/office/drawing/2014/main" id="{5E90CF64-DFF0-FD44-BDC1-0CE661ECE2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87803" y="5808854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4" name="Plassholder for tekst 16">
            <a:extLst>
              <a:ext uri="{FF2B5EF4-FFF2-40B4-BE49-F238E27FC236}">
                <a16:creationId xmlns:a16="http://schemas.microsoft.com/office/drawing/2014/main" id="{FA822166-6554-A249-B576-4B67EAA30F3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87803" y="5035347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5" name="Plassholder for bilde 27">
            <a:extLst>
              <a:ext uri="{FF2B5EF4-FFF2-40B4-BE49-F238E27FC236}">
                <a16:creationId xmlns:a16="http://schemas.microsoft.com/office/drawing/2014/main" id="{A1A8772C-C93C-8141-907A-8198E9F8E47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93985" y="2701637"/>
            <a:ext cx="2222575" cy="2582090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285750" marR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285750" marR="0" lvl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/>
              <a:t>Bilde eller illustrasjon</a:t>
            </a:r>
            <a:endParaRPr lang="nb-NO"/>
          </a:p>
        </p:txBody>
      </p:sp>
      <p:sp>
        <p:nvSpPr>
          <p:cNvPr id="56" name="Plassholder for tekst 16">
            <a:extLst>
              <a:ext uri="{FF2B5EF4-FFF2-40B4-BE49-F238E27FC236}">
                <a16:creationId xmlns:a16="http://schemas.microsoft.com/office/drawing/2014/main" id="{DD2CF3C7-F160-584F-800C-605293695F9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593985" y="5473700"/>
            <a:ext cx="2222575" cy="230384"/>
          </a:xfrm>
        </p:spPr>
        <p:txBody>
          <a:bodyPr>
            <a:sp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57" name="Plassholder for tekst 16">
            <a:extLst>
              <a:ext uri="{FF2B5EF4-FFF2-40B4-BE49-F238E27FC236}">
                <a16:creationId xmlns:a16="http://schemas.microsoft.com/office/drawing/2014/main" id="{79A3DD86-A33D-0749-BA15-6473BD6AC4D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593985" y="5808854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8" name="Plassholder for tekst 16">
            <a:extLst>
              <a:ext uri="{FF2B5EF4-FFF2-40B4-BE49-F238E27FC236}">
                <a16:creationId xmlns:a16="http://schemas.microsoft.com/office/drawing/2014/main" id="{05DC65F5-C9CD-2E4A-B57E-FED9DAD0AD8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593985" y="5035347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59" name="Plassholder for bilde 31">
            <a:extLst>
              <a:ext uri="{FF2B5EF4-FFF2-40B4-BE49-F238E27FC236}">
                <a16:creationId xmlns:a16="http://schemas.microsoft.com/office/drawing/2014/main" id="{1F3F788E-7F3E-B342-823E-BA6B52FFA23C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3000167" y="2701637"/>
            <a:ext cx="2222575" cy="2582090"/>
          </a:xfrm>
          <a:custGeom>
            <a:avLst/>
            <a:gdLst>
              <a:gd name="connsiteX0" fmla="*/ 49128 w 2222575"/>
              <a:gd name="connsiteY0" fmla="*/ 0 h 2137870"/>
              <a:gd name="connsiteX1" fmla="*/ 2173447 w 2222575"/>
              <a:gd name="connsiteY1" fmla="*/ 0 h 2137870"/>
              <a:gd name="connsiteX2" fmla="*/ 2222575 w 2222575"/>
              <a:gd name="connsiteY2" fmla="*/ 49128 h 2137870"/>
              <a:gd name="connsiteX3" fmla="*/ 2222575 w 2222575"/>
              <a:gd name="connsiteY3" fmla="*/ 2088742 h 2137870"/>
              <a:gd name="connsiteX4" fmla="*/ 2173447 w 2222575"/>
              <a:gd name="connsiteY4" fmla="*/ 2137870 h 2137870"/>
              <a:gd name="connsiteX5" fmla="*/ 49128 w 2222575"/>
              <a:gd name="connsiteY5" fmla="*/ 2137870 h 2137870"/>
              <a:gd name="connsiteX6" fmla="*/ 0 w 2222575"/>
              <a:gd name="connsiteY6" fmla="*/ 2088742 h 2137870"/>
              <a:gd name="connsiteX7" fmla="*/ 0 w 2222575"/>
              <a:gd name="connsiteY7" fmla="*/ 49128 h 2137870"/>
              <a:gd name="connsiteX8" fmla="*/ 49128 w 2222575"/>
              <a:gd name="connsiteY8" fmla="*/ 0 h 21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2575" h="2137870">
                <a:moveTo>
                  <a:pt x="49128" y="0"/>
                </a:moveTo>
                <a:lnTo>
                  <a:pt x="2173447" y="0"/>
                </a:lnTo>
                <a:cubicBezTo>
                  <a:pt x="2200580" y="0"/>
                  <a:pt x="2222575" y="21995"/>
                  <a:pt x="2222575" y="49128"/>
                </a:cubicBezTo>
                <a:lnTo>
                  <a:pt x="2222575" y="2088742"/>
                </a:lnTo>
                <a:cubicBezTo>
                  <a:pt x="2222575" y="2115875"/>
                  <a:pt x="2200580" y="2137870"/>
                  <a:pt x="2173447" y="2137870"/>
                </a:cubicBezTo>
                <a:lnTo>
                  <a:pt x="49128" y="2137870"/>
                </a:lnTo>
                <a:cubicBezTo>
                  <a:pt x="21995" y="2137870"/>
                  <a:pt x="0" y="2115875"/>
                  <a:pt x="0" y="2088742"/>
                </a:cubicBezTo>
                <a:lnTo>
                  <a:pt x="0" y="49128"/>
                </a:lnTo>
                <a:cubicBezTo>
                  <a:pt x="0" y="21995"/>
                  <a:pt x="21995" y="0"/>
                  <a:pt x="491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285750" marR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285750" marR="0" lvl="0" indent="-28575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1800"/>
              <a:t>Bilde eller illustrasjon</a:t>
            </a:r>
            <a:endParaRPr lang="nb-NO"/>
          </a:p>
          <a:p>
            <a:pPr marL="0" marR="0" lvl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/>
          </a:p>
        </p:txBody>
      </p:sp>
      <p:sp>
        <p:nvSpPr>
          <p:cNvPr id="60" name="Plassholder for tekst 16">
            <a:extLst>
              <a:ext uri="{FF2B5EF4-FFF2-40B4-BE49-F238E27FC236}">
                <a16:creationId xmlns:a16="http://schemas.microsoft.com/office/drawing/2014/main" id="{8912A102-06B7-D546-893A-EA130CADD70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3000167" y="5473700"/>
            <a:ext cx="2222575" cy="230384"/>
          </a:xfrm>
        </p:spPr>
        <p:txBody>
          <a:bodyPr>
            <a:spAutoFit/>
          </a:bodyPr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Heading</a:t>
            </a:r>
          </a:p>
        </p:txBody>
      </p:sp>
      <p:sp>
        <p:nvSpPr>
          <p:cNvPr id="61" name="Plassholder for tekst 16">
            <a:extLst>
              <a:ext uri="{FF2B5EF4-FFF2-40B4-BE49-F238E27FC236}">
                <a16:creationId xmlns:a16="http://schemas.microsoft.com/office/drawing/2014/main" id="{01724352-2A83-BF46-966D-7FFA4E5FC8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3000167" y="5808854"/>
            <a:ext cx="2222575" cy="180557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62" name="Plassholder for tekst 16">
            <a:extLst>
              <a:ext uri="{FF2B5EF4-FFF2-40B4-BE49-F238E27FC236}">
                <a16:creationId xmlns:a16="http://schemas.microsoft.com/office/drawing/2014/main" id="{6622805D-64B2-F646-82A4-5DAAA9F61F8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3000167" y="5035347"/>
            <a:ext cx="2222575" cy="259484"/>
          </a:xfrm>
          <a:solidFill>
            <a:schemeClr val="tx1">
              <a:alpha val="24000"/>
            </a:schemeClr>
          </a:solidFill>
        </p:spPr>
        <p:txBody>
          <a:bodyPr lIns="36000" rIns="36000" anchor="ctr">
            <a:noAutofit/>
          </a:bodyPr>
          <a:lstStyle>
            <a:lvl1pPr marL="0" indent="0">
              <a:buNone/>
              <a:defRPr sz="1000" i="0">
                <a:solidFill>
                  <a:schemeClr val="lt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63" name="Plassholder for tekst 7">
            <a:extLst>
              <a:ext uri="{FF2B5EF4-FFF2-40B4-BE49-F238E27FC236}">
                <a16:creationId xmlns:a16="http://schemas.microsoft.com/office/drawing/2014/main" id="{A0E4F287-0F66-1646-BA49-5E4C38F6D6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93362B9D-1C86-E649-A360-850DAEBAC5BF}"/>
              </a:ext>
            </a:extLst>
          </p:cNvPr>
          <p:cNvSpPr/>
          <p:nvPr/>
        </p:nvSpPr>
        <p:spPr>
          <a:xfrm>
            <a:off x="16544217" y="0"/>
            <a:ext cx="41273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800"/>
              <a:t>Mal til bilde eller ikon med tekst under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Grått felt på bildet er til fotokreditering.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1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nhold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4E1069-E758-473A-BAFA-93F76EE87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1411009"/>
            <a:ext cx="8038993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2 linjer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8ABEF9-6A35-4836-9399-A27B9638CF26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20EDD4-FA61-4366-825E-A527E003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59E6273-0018-4764-B92C-55DE035D08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7F24C646-930F-A146-8928-D9904D2FCD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52607" y="8641234"/>
            <a:ext cx="5486936" cy="230832"/>
          </a:xfrm>
        </p:spPr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7D853FEA-10F1-4044-92BB-A55138DCBB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608" y="3077029"/>
            <a:ext cx="8038993" cy="5158922"/>
          </a:xfrm>
          <a:prstGeom prst="rect">
            <a:avLst/>
          </a:prstGeom>
        </p:spPr>
        <p:txBody>
          <a:bodyPr lIns="0" tIns="0" rIns="0" bIns="0"/>
          <a:lstStyle>
            <a:lvl1pPr marL="377825" indent="-37782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600" b="0" i="0" u="none" cap="none">
                <a:solidFill>
                  <a:schemeClr val="tx1"/>
                </a:solidFill>
                <a:latin typeface="+mn-lt"/>
              </a:defRPr>
            </a:lvl1pPr>
            <a:lvl2pPr marL="91437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2400" b="0" i="0" u="none" cap="none">
                <a:solidFill>
                  <a:schemeClr val="tx1"/>
                </a:solidFill>
                <a:latin typeface="+mn-lt"/>
              </a:defRPr>
            </a:lvl2pPr>
            <a:lvl3pPr marL="152396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3pPr>
            <a:lvl4pPr marL="213354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4pPr>
            <a:lvl5pPr marL="274313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28D5B2-E0BB-934C-B3EB-12EDC050090C}"/>
              </a:ext>
            </a:extLst>
          </p:cNvPr>
          <p:cNvSpPr/>
          <p:nvPr/>
        </p:nvSpPr>
        <p:spPr>
          <a:xfrm>
            <a:off x="16518459" y="0"/>
            <a:ext cx="41273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Innledende slide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Skru av punktene om de ikke skal benyttes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alternative mal</a:t>
            </a:r>
          </a:p>
        </p:txBody>
      </p:sp>
    </p:spTree>
    <p:extLst>
      <p:ext uri="{BB962C8B-B14F-4D97-AF65-F5344CB8AC3E}">
        <p14:creationId xmlns:p14="http://schemas.microsoft.com/office/powerpoint/2010/main" val="2863919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, undertittel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6F7CE97-0BD9-475A-8D62-F03A9872D9A3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11A514D9-D0BF-FE4C-9584-7C7B1A1011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0B3B19B5-014B-CB42-AD44-C14662AA5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084521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50804015-F844-1148-A492-78E5986F35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5DB19B4-B2E7-534D-97E0-D5BB59F8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606" y="2433638"/>
            <a:ext cx="14477296" cy="5802312"/>
          </a:xfrm>
        </p:spPr>
        <p:txBody>
          <a:bodyPr/>
          <a:lstStyle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F4A11B-F07A-4A4B-886B-545FCAF49ECA}"/>
              </a:ext>
            </a:extLst>
          </p:cNvPr>
          <p:cNvSpPr/>
          <p:nvPr/>
        </p:nvSpPr>
        <p:spPr>
          <a:xfrm>
            <a:off x="16544217" y="0"/>
            <a:ext cx="41273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fra </a:t>
            </a:r>
            <a:r>
              <a:rPr lang="nb-NO" sz="1800" err="1">
                <a:solidFill>
                  <a:schemeClr val="tx1"/>
                </a:solidFill>
              </a:rPr>
              <a:t>PowerBI</a:t>
            </a:r>
            <a:r>
              <a:rPr lang="nb-NO" sz="1800">
                <a:solidFill>
                  <a:schemeClr val="tx1"/>
                </a:solidFill>
              </a:rPr>
              <a:t> eller annet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Ønsker du å benytte fargene i en graf, figur eller på et ikon? Klikk på pipetteverktøyet i valget «Flere farger» og før den over ønsket </a:t>
            </a:r>
            <a:r>
              <a:rPr lang="nb-NO" sz="18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fargeboks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, og klikk på ønsket farge. Disse fargene skal </a:t>
            </a:r>
            <a:r>
              <a:rPr lang="nb-NO" sz="1800" b="1" i="0">
                <a:solidFill>
                  <a:srgbClr val="FF8B4B"/>
                </a:solidFill>
                <a:latin typeface="Arial Nova" panose="020B0504020202020204" pitchFamily="34" charset="0"/>
              </a:rPr>
              <a:t>KUN</a:t>
            </a: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grafer, figurer og ikoner.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Tekst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Skru av punktene om de ikke skal benyttes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239498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o innholdsbok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87D6D73-BD6C-4907-B9CC-D1ADA53AD55E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4AC97691-6039-4EC3-AFA4-5B8A0F428ACF}"/>
              </a:ext>
            </a:extLst>
          </p:cNvPr>
          <p:cNvCxnSpPr/>
          <p:nvPr/>
        </p:nvCxnSpPr>
        <p:spPr>
          <a:xfrm>
            <a:off x="10513386" y="2447117"/>
            <a:ext cx="0" cy="56528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085154D3-C95C-4DB5-AB82-02A580BC279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52608" y="2447120"/>
            <a:ext cx="9337767" cy="56528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0958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219170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3pPr>
            <a:lvl4pPr marL="182875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4pPr>
            <a:lvl5pPr marL="2438339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E3E8FD35-D8CD-4A7E-BD95-9DF3EE288F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745939" y="2447119"/>
            <a:ext cx="4668884" cy="56528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0958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219170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3pPr>
            <a:lvl4pPr marL="182875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4pPr>
            <a:lvl5pPr marL="2438339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BF62DDBE-DEF1-2D41-B04D-C88B70CED9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042941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D1FBD52C-58F1-0A4B-9AFC-091632D292A6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E31BD90A-DB38-D14C-BF7F-4562FAF0A7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3A869B8-DAD5-4A43-85EC-6C7B3A69C58A}"/>
              </a:ext>
            </a:extLst>
          </p:cNvPr>
          <p:cNvSpPr/>
          <p:nvPr/>
        </p:nvSpPr>
        <p:spPr>
          <a:xfrm>
            <a:off x="16544217" y="0"/>
            <a:ext cx="412732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fra </a:t>
            </a:r>
            <a:r>
              <a:rPr lang="nb-NO" sz="1800" err="1">
                <a:solidFill>
                  <a:schemeClr val="tx1"/>
                </a:solidFill>
              </a:rPr>
              <a:t>PowerBI</a:t>
            </a:r>
            <a:r>
              <a:rPr lang="nb-NO" sz="1800">
                <a:solidFill>
                  <a:schemeClr val="tx1"/>
                </a:solidFill>
              </a:rPr>
              <a:t> eller annet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Ønsker du å benytte fargene i en graf, figur eller på et ikon? Klikk på pipetteverktøyet i valget «Flere farger» og før den over ønsket </a:t>
            </a:r>
            <a:r>
              <a:rPr lang="nb-NO" sz="18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fargeboks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, og klikk på ønsket farge. Disse fargene skal </a:t>
            </a:r>
            <a:r>
              <a:rPr lang="nb-NO" sz="1800" b="1" i="0">
                <a:solidFill>
                  <a:srgbClr val="FF8B4B"/>
                </a:solidFill>
                <a:latin typeface="Arial Nova" panose="020B0504020202020204" pitchFamily="34" charset="0"/>
              </a:rPr>
              <a:t>KUN</a:t>
            </a: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grafer, figurer og ikoner.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25784727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o innholdsboks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D46AC7F-480E-44C8-BFA4-00C4AA2560FC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4AC97691-6039-4EC3-AFA4-5B8A0F428ACF}"/>
              </a:ext>
            </a:extLst>
          </p:cNvPr>
          <p:cNvCxnSpPr/>
          <p:nvPr/>
        </p:nvCxnSpPr>
        <p:spPr>
          <a:xfrm>
            <a:off x="5857958" y="2447117"/>
            <a:ext cx="0" cy="56528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A98CA5D5-E857-449B-8566-695A7A65A18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52606" y="2447119"/>
            <a:ext cx="4668884" cy="56528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0958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219170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3pPr>
            <a:lvl4pPr marL="182875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4pPr>
            <a:lvl5pPr marL="2438339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400A0A04-88C2-4E4C-8998-47E9305AC2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77057" y="2447120"/>
            <a:ext cx="9337767" cy="565285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0958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219170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3pPr>
            <a:lvl4pPr marL="1828755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1"/>
                </a:solidFill>
                <a:latin typeface="+mn-lt"/>
              </a:defRPr>
            </a:lvl4pPr>
            <a:lvl5pPr marL="2438339" indent="0" algn="l">
              <a:lnSpc>
                <a:spcPct val="108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B1A71548-9539-E64D-9450-4B1C9C28D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056803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FA944129-2378-2444-B19F-5FA089375D89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DF716664-6427-4346-9337-C65D9B7A9D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303417B-0DEC-3A4C-A86D-6F8AA814DBBB}"/>
              </a:ext>
            </a:extLst>
          </p:cNvPr>
          <p:cNvSpPr/>
          <p:nvPr/>
        </p:nvSpPr>
        <p:spPr>
          <a:xfrm>
            <a:off x="16544217" y="0"/>
            <a:ext cx="412732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fra </a:t>
            </a:r>
            <a:r>
              <a:rPr lang="nb-NO" sz="1800" err="1">
                <a:solidFill>
                  <a:schemeClr val="tx1"/>
                </a:solidFill>
              </a:rPr>
              <a:t>PowerBI</a:t>
            </a:r>
            <a:r>
              <a:rPr lang="nb-NO" sz="1800">
                <a:solidFill>
                  <a:schemeClr val="tx1"/>
                </a:solidFill>
              </a:rPr>
              <a:t> eller annet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Ønsker du å benytte fargene i en graf, figur eller på et ikon? Klikk på pipetteverktøyet i valget «Flere farger» og før den over ønsket </a:t>
            </a:r>
            <a:r>
              <a:rPr lang="nb-NO" sz="1800" b="0" i="0" err="1">
                <a:solidFill>
                  <a:schemeClr val="tx1"/>
                </a:solidFill>
                <a:latin typeface="Arial Nova Light" panose="020B0304020202020204" pitchFamily="34" charset="0"/>
              </a:rPr>
              <a:t>fargeboks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, og klikk på ønsket farge. Disse fargene skal </a:t>
            </a:r>
            <a:r>
              <a:rPr lang="nb-NO" sz="1800" b="1" i="0">
                <a:solidFill>
                  <a:srgbClr val="FF8B4B"/>
                </a:solidFill>
                <a:latin typeface="Arial Nova" panose="020B0504020202020204" pitchFamily="34" charset="0"/>
              </a:rPr>
              <a:t>KUN</a:t>
            </a: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benyttes i grafer, figurer og ikoner.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1800901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9F2317-404F-4AF1-B728-3490662B9DB4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74A6F891-402F-4F0A-A8A2-52B6653B2207}"/>
              </a:ext>
            </a:extLst>
          </p:cNvPr>
          <p:cNvCxnSpPr/>
          <p:nvPr/>
        </p:nvCxnSpPr>
        <p:spPr>
          <a:xfrm>
            <a:off x="10513386" y="2447117"/>
            <a:ext cx="0" cy="56528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67002FE-2508-44BB-AC0B-2C46BF43D8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606" y="2447119"/>
            <a:ext cx="9337767" cy="5652851"/>
          </a:xfrm>
          <a:prstGeom prst="rect">
            <a:avLst/>
          </a:prstGeom>
        </p:spPr>
        <p:txBody>
          <a:bodyPr lIns="0" tIns="0" rIns="0" bIns="0"/>
          <a:lstStyle>
            <a:lvl1pPr marL="304792" indent="-304792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chemeClr val="tx1"/>
                </a:solidFill>
                <a:latin typeface="+mn-lt"/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8DC6634D-5618-488C-B337-3D2A754FB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745938" y="2447117"/>
            <a:ext cx="4668884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0A0AD7A7-E48A-4BCE-936F-00DCB08E918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745939" y="5398154"/>
            <a:ext cx="4668884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878787"/>
                </a:solidFill>
              </a:defRPr>
            </a:lvl1pPr>
          </a:lstStyle>
          <a:p>
            <a:pPr marL="304792" marR="0" lvl="0" indent="-304792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Bilde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010EB0B-D5DF-FF41-84C3-30A43B0E8F7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88388640-647C-774C-BC14-2F5CE6812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042943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72AF97BD-2806-BD4A-81AE-E7A441AE2B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546745C-2FCA-B047-A507-7F838E9FC647}"/>
              </a:ext>
            </a:extLst>
          </p:cNvPr>
          <p:cNvSpPr/>
          <p:nvPr/>
        </p:nvSpPr>
        <p:spPr>
          <a:xfrm>
            <a:off x="16544217" y="0"/>
            <a:ext cx="41273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tekst bilde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2382188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o bil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2ACE46C-A9E4-4911-B6D7-DB884B1C1263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6E33A7-3025-4A0E-B379-73E9F440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77055" y="2447118"/>
            <a:ext cx="9337767" cy="5652851"/>
          </a:xfrm>
          <a:noFill/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72E6455C-3FD8-446C-A2AC-EDCEDCC8CA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2654" y="2447117"/>
            <a:ext cx="4668884" cy="5652851"/>
          </a:xfrm>
          <a:noFill/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nb-NO"/>
              <a:t>Klikk på ikonet for å legge til et bilde</a:t>
            </a:r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4AC97691-6039-4EC3-AFA4-5B8A0F428ACF}"/>
              </a:ext>
            </a:extLst>
          </p:cNvPr>
          <p:cNvCxnSpPr/>
          <p:nvPr/>
        </p:nvCxnSpPr>
        <p:spPr>
          <a:xfrm>
            <a:off x="5842718" y="2447117"/>
            <a:ext cx="0" cy="56528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D7C2A7CA-ACA9-094E-B5B3-2099A2C3F656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1315A86E-540F-6E4B-8960-4BA526DDD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098375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A8EF0B1E-BE24-5740-8A51-C33C21127D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325C362-BC35-2C4D-A0DB-22BA1A6AA16C}"/>
              </a:ext>
            </a:extLst>
          </p:cNvPr>
          <p:cNvSpPr/>
          <p:nvPr/>
        </p:nvSpPr>
        <p:spPr>
          <a:xfrm>
            <a:off x="16544217" y="0"/>
            <a:ext cx="41273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bilde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1263463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1">
            <a:extLst>
              <a:ext uri="{FF2B5EF4-FFF2-40B4-BE49-F238E27FC236}">
                <a16:creationId xmlns:a16="http://schemas.microsoft.com/office/drawing/2014/main" id="{82FC2748-6922-41AD-B0D0-A85D804C35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654" y="2447118"/>
            <a:ext cx="14484383" cy="5652851"/>
          </a:xfrm>
          <a:prstGeom prst="rect">
            <a:avLst/>
          </a:prstGeom>
          <a:noFill/>
        </p:spPr>
        <p:txBody>
          <a:bodyPr lIns="0" tIns="0" rIns="0" bIns="0" numCol="3" spcCol="525600"/>
          <a:lstStyle>
            <a:lvl1pPr marL="304792" indent="-304792" algn="l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900">
                <a:solidFill>
                  <a:schemeClr val="tx1"/>
                </a:solidFill>
              </a:defRPr>
            </a:lvl3pPr>
            <a:lvl4pPr>
              <a:defRPr sz="1900">
                <a:solidFill>
                  <a:schemeClr val="tx1"/>
                </a:solidFill>
              </a:defRPr>
            </a:lvl4pPr>
            <a:lvl5pPr>
              <a:defRPr sz="17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malen, 3 spalter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9B93551-3BEC-8B44-B67A-3D9A074DF53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EF710513-3614-4F09-BD63-FECBB1D65FD0}" type="datetime1">
              <a:rPr lang="nb-NO" smtClean="0"/>
              <a:t>02.09.2022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0FE87B-AA21-EA48-93E4-0A318AEEFDA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46CE119-55AF-5745-A520-C0DCFB3D165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1A644429-D456-D845-8534-890BC387B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112229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6ED33A0D-D8CE-4B4D-8ADD-40FF0A435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0E896AF-4860-374A-ABF2-5A2BEE149B47}"/>
              </a:ext>
            </a:extLst>
          </p:cNvPr>
          <p:cNvSpPr/>
          <p:nvPr/>
        </p:nvSpPr>
        <p:spPr>
          <a:xfrm>
            <a:off x="16544217" y="0"/>
            <a:ext cx="41273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1800"/>
              <a:t>Tekstmal 3 spalter. 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  <a:endParaRPr lang="nb-NO" sz="1800"/>
          </a:p>
          <a:p>
            <a:pPr lvl="0"/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35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6 innholdsboks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bilde 8">
            <a:extLst>
              <a:ext uri="{FF2B5EF4-FFF2-40B4-BE49-F238E27FC236}">
                <a16:creationId xmlns:a16="http://schemas.microsoft.com/office/drawing/2014/main" id="{B3CCE514-45EC-1C45-B7EC-C8E5F47E29A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36489" y="5398154"/>
            <a:ext cx="4526413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17" name="Plassholder for bilde 8">
            <a:extLst>
              <a:ext uri="{FF2B5EF4-FFF2-40B4-BE49-F238E27FC236}">
                <a16:creationId xmlns:a16="http://schemas.microsoft.com/office/drawing/2014/main" id="{DA1E9C5E-02F6-0F4E-BB96-52D03570F3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888408" y="2447117"/>
            <a:ext cx="4526413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18" name="Plassholder for bilde 8">
            <a:extLst>
              <a:ext uri="{FF2B5EF4-FFF2-40B4-BE49-F238E27FC236}">
                <a16:creationId xmlns:a16="http://schemas.microsoft.com/office/drawing/2014/main" id="{3C2DCE97-2E0E-3445-8F1E-DE36E234707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888408" y="5398154"/>
            <a:ext cx="4526413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21" name="Plassholder for bilde 8">
            <a:extLst>
              <a:ext uri="{FF2B5EF4-FFF2-40B4-BE49-F238E27FC236}">
                <a16:creationId xmlns:a16="http://schemas.microsoft.com/office/drawing/2014/main" id="{AFD2B5DC-1369-094B-B0C7-6ED3BB357D1F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900908" y="5398154"/>
            <a:ext cx="4526413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23" name="Plassholder for bilde 8">
            <a:extLst>
              <a:ext uri="{FF2B5EF4-FFF2-40B4-BE49-F238E27FC236}">
                <a16:creationId xmlns:a16="http://schemas.microsoft.com/office/drawing/2014/main" id="{BC76C487-FE87-9348-9688-5C06249A6215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36489" y="2447117"/>
            <a:ext cx="4526413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2C847D5-E91C-4BD5-A842-233E9DBB62BF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74A6F891-402F-4F0A-A8A2-52B6653B2207}"/>
              </a:ext>
            </a:extLst>
          </p:cNvPr>
          <p:cNvCxnSpPr/>
          <p:nvPr/>
        </p:nvCxnSpPr>
        <p:spPr>
          <a:xfrm>
            <a:off x="10662913" y="2447117"/>
            <a:ext cx="0" cy="56528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F6AC8A05-097E-4415-B73D-46D349E01811}"/>
              </a:ext>
            </a:extLst>
          </p:cNvPr>
          <p:cNvCxnSpPr/>
          <p:nvPr/>
        </p:nvCxnSpPr>
        <p:spPr>
          <a:xfrm>
            <a:off x="5694148" y="2447117"/>
            <a:ext cx="0" cy="565285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EF1126BF-FE44-9446-B951-BFDA0185BEC8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DF99BE8A-1F95-1E45-BBBC-B7451E3F8B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6" y="915366"/>
            <a:ext cx="12084514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maks 2 linjer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0E070C91-4981-6142-A4AD-29D6363176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2E03663-E618-2B40-B08C-71AD260D19C5}"/>
              </a:ext>
            </a:extLst>
          </p:cNvPr>
          <p:cNvSpPr/>
          <p:nvPr/>
        </p:nvSpPr>
        <p:spPr>
          <a:xfrm>
            <a:off x="16544217" y="0"/>
            <a:ext cx="41273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bilde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  <p:sp>
        <p:nvSpPr>
          <p:cNvPr id="26" name="Plassholder for bilde 8">
            <a:extLst>
              <a:ext uri="{FF2B5EF4-FFF2-40B4-BE49-F238E27FC236}">
                <a16:creationId xmlns:a16="http://schemas.microsoft.com/office/drawing/2014/main" id="{5E6ECE20-4AB7-534E-82D4-2D2780B1684B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5911006" y="2447117"/>
            <a:ext cx="4526413" cy="2701814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 b="0" i="0">
                <a:latin typeface="Arial Nova Light" panose="020B0304020202020204" pitchFamily="34" charset="0"/>
              </a:rPr>
              <a:t>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5049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FF93A2-96D7-4402-95B2-31FC164B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4793-C480-4F50-8A75-4EC88C313B0C}" type="datetime1">
              <a:rPr lang="nb-NO" smtClean="0"/>
              <a:t>02.09.2022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2BA5312-391C-403F-87E6-B48981C2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A9B44572-4317-EA4F-AB94-D62303AE0F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915366"/>
            <a:ext cx="12189712" cy="1107996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br>
              <a:rPr lang="nb-NO"/>
            </a:br>
            <a:endParaRPr lang="nb-NO"/>
          </a:p>
        </p:txBody>
      </p:sp>
      <p:sp>
        <p:nvSpPr>
          <p:cNvPr id="17" name="Plassholder for tekst 14">
            <a:extLst>
              <a:ext uri="{FF2B5EF4-FFF2-40B4-BE49-F238E27FC236}">
                <a16:creationId xmlns:a16="http://schemas.microsoft.com/office/drawing/2014/main" id="{E4C4F12E-2FE7-F34C-BF3B-D647268540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2606" y="2128661"/>
            <a:ext cx="12189712" cy="307200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Tekstfelt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B58CD5-37AE-6547-BA31-C81D04CDDF07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0AD34E9A-9891-5249-A053-C505A15DE5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40" name="Line">
            <a:extLst>
              <a:ext uri="{FF2B5EF4-FFF2-40B4-BE49-F238E27FC236}">
                <a16:creationId xmlns:a16="http://schemas.microsoft.com/office/drawing/2014/main" id="{D1E8674F-7797-4752-B1E1-D365FE16B890}"/>
              </a:ext>
            </a:extLst>
          </p:cNvPr>
          <p:cNvSpPr/>
          <p:nvPr/>
        </p:nvSpPr>
        <p:spPr>
          <a:xfrm>
            <a:off x="3115269" y="5664337"/>
            <a:ext cx="10027050" cy="236448"/>
          </a:xfrm>
          <a:custGeom>
            <a:avLst/>
            <a:gdLst>
              <a:gd name="connsiteX0" fmla="*/ 0 w 12546000"/>
              <a:gd name="connsiteY0" fmla="*/ 0 h 12698"/>
              <a:gd name="connsiteX1" fmla="*/ 12546000 w 12546000"/>
              <a:gd name="connsiteY1" fmla="*/ 0 h 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46000" h="12698">
                <a:moveTo>
                  <a:pt x="0" y="0"/>
                </a:moveTo>
                <a:lnTo>
                  <a:pt x="12546000" y="0"/>
                </a:lnTo>
              </a:path>
            </a:pathLst>
          </a:custGeom>
          <a:ln w="25394" cap="flat">
            <a:solidFill>
              <a:srgbClr val="022F57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41" name="Line">
            <a:extLst>
              <a:ext uri="{FF2B5EF4-FFF2-40B4-BE49-F238E27FC236}">
                <a16:creationId xmlns:a16="http://schemas.microsoft.com/office/drawing/2014/main" id="{2169A50D-0303-44A0-91D6-D5BFAF49B5D9}"/>
              </a:ext>
            </a:extLst>
          </p:cNvPr>
          <p:cNvSpPr/>
          <p:nvPr/>
        </p:nvSpPr>
        <p:spPr>
          <a:xfrm>
            <a:off x="3115269" y="5664337"/>
            <a:ext cx="10027050" cy="236448"/>
          </a:xfrm>
          <a:custGeom>
            <a:avLst/>
            <a:gdLst>
              <a:gd name="connsiteX0" fmla="*/ 0 w 12546000"/>
              <a:gd name="connsiteY0" fmla="*/ 0 h 12698"/>
              <a:gd name="connsiteX1" fmla="*/ 12546000 w 12546000"/>
              <a:gd name="connsiteY1" fmla="*/ 0 h 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46000" h="12698">
                <a:moveTo>
                  <a:pt x="0" y="0"/>
                </a:moveTo>
                <a:lnTo>
                  <a:pt x="12546000" y="0"/>
                </a:lnTo>
              </a:path>
            </a:pathLst>
          </a:custGeom>
          <a:ln w="25394" cap="flat">
            <a:solidFill>
              <a:srgbClr val="022F57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42" name="VisibleLine">
            <a:extLst>
              <a:ext uri="{FF2B5EF4-FFF2-40B4-BE49-F238E27FC236}">
                <a16:creationId xmlns:a16="http://schemas.microsoft.com/office/drawing/2014/main" id="{5F55ECAD-ACC6-4BFE-8C1C-28FBB14242F1}"/>
              </a:ext>
            </a:extLst>
          </p:cNvPr>
          <p:cNvSpPr/>
          <p:nvPr/>
        </p:nvSpPr>
        <p:spPr>
          <a:xfrm flipV="1">
            <a:off x="969257" y="5585909"/>
            <a:ext cx="14270743" cy="70400"/>
          </a:xfrm>
          <a:custGeom>
            <a:avLst/>
            <a:gdLst>
              <a:gd name="connsiteX0" fmla="*/ 0 w 12546000"/>
              <a:gd name="connsiteY0" fmla="*/ 0 h 12698"/>
              <a:gd name="connsiteX1" fmla="*/ 12546000 w 12546000"/>
              <a:gd name="connsiteY1" fmla="*/ 0 h 1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46000" h="12698">
                <a:moveTo>
                  <a:pt x="0" y="0"/>
                </a:moveTo>
                <a:lnTo>
                  <a:pt x="12546000" y="0"/>
                </a:lnTo>
              </a:path>
            </a:pathLst>
          </a:custGeom>
          <a:ln w="44450" cap="flat">
            <a:solidFill>
              <a:schemeClr val="accent1"/>
            </a:solidFill>
            <a:prstDash val="solid"/>
            <a:round/>
            <a:headEnd type="oval"/>
            <a:tailEnd type="oval"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43" name="Content" hidden="1">
            <a:extLst>
              <a:ext uri="{FF2B5EF4-FFF2-40B4-BE49-F238E27FC236}">
                <a16:creationId xmlns:a16="http://schemas.microsoft.com/office/drawing/2014/main" id="{0D4E5082-9C1E-4BDC-A433-80824A133B2D}"/>
              </a:ext>
            </a:extLst>
          </p:cNvPr>
          <p:cNvSpPr txBox="1"/>
          <p:nvPr/>
        </p:nvSpPr>
        <p:spPr>
          <a:xfrm>
            <a:off x="3256168" y="4196271"/>
            <a:ext cx="234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800" b="1" spc="0" baseline="0">
                <a:solidFill>
                  <a:schemeClr val="accent1"/>
                </a:solidFill>
                <a:latin typeface="Arial"/>
                <a:cs typeface="Arial"/>
                <a:sym typeface="Arial"/>
                <a:rtl val="0"/>
              </a:rPr>
              <a:t>Header</a:t>
            </a:r>
          </a:p>
          <a:p>
            <a:pPr algn="l"/>
            <a:r>
              <a:rPr lang="nb-NO" sz="1400" spc="-12" baseline="0">
                <a:solidFill>
                  <a:schemeClr val="tx2"/>
                </a:solidFill>
                <a:latin typeface="Arial"/>
                <a:cs typeface="Arial"/>
                <a:sym typeface="Arial"/>
                <a:rtl val="0"/>
              </a:rPr>
              <a:t>Tekst</a:t>
            </a:r>
            <a:endParaRPr lang="nb-NO" sz="1400" b="1" spc="0" baseline="0">
              <a:solidFill>
                <a:schemeClr val="tx2"/>
              </a:solidFill>
              <a:latin typeface="Arial"/>
              <a:cs typeface="Arial"/>
              <a:sym typeface="Arial"/>
              <a:rtl val="0"/>
            </a:endParaRPr>
          </a:p>
        </p:txBody>
      </p:sp>
      <p:grpSp>
        <p:nvGrpSpPr>
          <p:cNvPr id="44" name="Point" hidden="1">
            <a:extLst>
              <a:ext uri="{FF2B5EF4-FFF2-40B4-BE49-F238E27FC236}">
                <a16:creationId xmlns:a16="http://schemas.microsoft.com/office/drawing/2014/main" id="{DE5EE939-8344-41D9-BA9B-7A25CC10E5B5}"/>
              </a:ext>
            </a:extLst>
          </p:cNvPr>
          <p:cNvGrpSpPr/>
          <p:nvPr/>
        </p:nvGrpSpPr>
        <p:grpSpPr>
          <a:xfrm>
            <a:off x="2753577" y="4343202"/>
            <a:ext cx="534856" cy="1557583"/>
            <a:chOff x="2740879" y="4372403"/>
            <a:chExt cx="534856" cy="1557583"/>
          </a:xfrm>
        </p:grpSpPr>
        <p:sp>
          <p:nvSpPr>
            <p:cNvPr id="45" name="Frihåndsform: figur 23">
              <a:extLst>
                <a:ext uri="{FF2B5EF4-FFF2-40B4-BE49-F238E27FC236}">
                  <a16:creationId xmlns:a16="http://schemas.microsoft.com/office/drawing/2014/main" id="{B6F0A72B-FC6B-43AC-A62B-4E746B8B6DD7}"/>
                </a:ext>
              </a:extLst>
            </p:cNvPr>
            <p:cNvSpPr/>
            <p:nvPr/>
          </p:nvSpPr>
          <p:spPr>
            <a:xfrm>
              <a:off x="2740879" y="5395131"/>
              <a:ext cx="534856" cy="534855"/>
            </a:xfrm>
            <a:custGeom>
              <a:avLst/>
              <a:gdLst>
                <a:gd name="connsiteX0" fmla="*/ 267291 w 534856"/>
                <a:gd name="connsiteY0" fmla="*/ 534649 h 534855"/>
                <a:gd name="connsiteX1" fmla="*/ 534719 w 534856"/>
                <a:gd name="connsiteY1" fmla="*/ 267221 h 534855"/>
                <a:gd name="connsiteX2" fmla="*/ 267291 w 534856"/>
                <a:gd name="connsiteY2" fmla="*/ -207 h 534855"/>
                <a:gd name="connsiteX3" fmla="*/ -137 w 534856"/>
                <a:gd name="connsiteY3" fmla="*/ 267221 h 534855"/>
                <a:gd name="connsiteX4" fmla="*/ -137 w 534856"/>
                <a:gd name="connsiteY4" fmla="*/ 267348 h 534855"/>
                <a:gd name="connsiteX5" fmla="*/ 265894 w 534856"/>
                <a:gd name="connsiteY5" fmla="*/ 534649 h 534855"/>
                <a:gd name="connsiteX6" fmla="*/ 267291 w 534856"/>
                <a:gd name="connsiteY6" fmla="*/ 534649 h 53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856" h="534855">
                  <a:moveTo>
                    <a:pt x="267291" y="534649"/>
                  </a:moveTo>
                  <a:cubicBezTo>
                    <a:pt x="414985" y="534649"/>
                    <a:pt x="534719" y="414916"/>
                    <a:pt x="534719" y="267221"/>
                  </a:cubicBezTo>
                  <a:cubicBezTo>
                    <a:pt x="534719" y="119526"/>
                    <a:pt x="414985" y="-207"/>
                    <a:pt x="267291" y="-207"/>
                  </a:cubicBezTo>
                  <a:cubicBezTo>
                    <a:pt x="119596" y="-207"/>
                    <a:pt x="-137" y="119526"/>
                    <a:pt x="-137" y="267221"/>
                  </a:cubicBezTo>
                  <a:cubicBezTo>
                    <a:pt x="-137" y="267259"/>
                    <a:pt x="-137" y="267310"/>
                    <a:pt x="-137" y="267348"/>
                  </a:cubicBezTo>
                  <a:cubicBezTo>
                    <a:pt x="-493" y="414623"/>
                    <a:pt x="118618" y="534293"/>
                    <a:pt x="265894" y="534649"/>
                  </a:cubicBezTo>
                  <a:cubicBezTo>
                    <a:pt x="266364" y="534649"/>
                    <a:pt x="266821" y="534649"/>
                    <a:pt x="267291" y="534649"/>
                  </a:cubicBezTo>
                </a:path>
              </a:pathLst>
            </a:custGeom>
            <a:solidFill>
              <a:srgbClr val="FFFFFF"/>
            </a:solidFill>
            <a:ln w="1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6" name="Bullet">
              <a:extLst>
                <a:ext uri="{FF2B5EF4-FFF2-40B4-BE49-F238E27FC236}">
                  <a16:creationId xmlns:a16="http://schemas.microsoft.com/office/drawing/2014/main" id="{27001B20-347C-474A-B0AE-705FB3E7FEF1}"/>
                </a:ext>
              </a:extLst>
            </p:cNvPr>
            <p:cNvSpPr/>
            <p:nvPr/>
          </p:nvSpPr>
          <p:spPr>
            <a:xfrm>
              <a:off x="2795610" y="5449988"/>
              <a:ext cx="425395" cy="425395"/>
            </a:xfrm>
            <a:custGeom>
              <a:avLst/>
              <a:gdLst>
                <a:gd name="connsiteX0" fmla="*/ 425396 w 425395"/>
                <a:gd name="connsiteY0" fmla="*/ 212698 h 425395"/>
                <a:gd name="connsiteX1" fmla="*/ 212698 w 425395"/>
                <a:gd name="connsiteY1" fmla="*/ 425396 h 425395"/>
                <a:gd name="connsiteX2" fmla="*/ 0 w 425395"/>
                <a:gd name="connsiteY2" fmla="*/ 212698 h 425395"/>
                <a:gd name="connsiteX3" fmla="*/ 212698 w 425395"/>
                <a:gd name="connsiteY3" fmla="*/ 0 h 425395"/>
                <a:gd name="connsiteX4" fmla="*/ 425396 w 425395"/>
                <a:gd name="connsiteY4" fmla="*/ 212698 h 42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395" h="425395">
                  <a:moveTo>
                    <a:pt x="425396" y="212698"/>
                  </a:moveTo>
                  <a:cubicBezTo>
                    <a:pt x="425396" y="330168"/>
                    <a:pt x="330168" y="425396"/>
                    <a:pt x="212698" y="425396"/>
                  </a:cubicBezTo>
                  <a:cubicBezTo>
                    <a:pt x="95228" y="425396"/>
                    <a:pt x="0" y="330168"/>
                    <a:pt x="0" y="212698"/>
                  </a:cubicBezTo>
                  <a:cubicBezTo>
                    <a:pt x="0" y="95228"/>
                    <a:pt x="95228" y="0"/>
                    <a:pt x="212698" y="0"/>
                  </a:cubicBezTo>
                  <a:cubicBezTo>
                    <a:pt x="330168" y="0"/>
                    <a:pt x="425396" y="95228"/>
                    <a:pt x="425396" y="212698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nb-NO" sz="16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47" name="Connector">
              <a:extLst>
                <a:ext uri="{FF2B5EF4-FFF2-40B4-BE49-F238E27FC236}">
                  <a16:creationId xmlns:a16="http://schemas.microsoft.com/office/drawing/2014/main" id="{4BAACC66-5C25-43B9-9D4A-371783A4978D}"/>
                </a:ext>
              </a:extLst>
            </p:cNvPr>
            <p:cNvGrpSpPr/>
            <p:nvPr/>
          </p:nvGrpSpPr>
          <p:grpSpPr>
            <a:xfrm>
              <a:off x="3008307" y="4372403"/>
              <a:ext cx="213967" cy="939680"/>
              <a:chOff x="3008307" y="4372403"/>
              <a:chExt cx="213967" cy="939680"/>
            </a:xfrm>
          </p:grpSpPr>
          <p:sp>
            <p:nvSpPr>
              <p:cNvPr id="48" name="Frihåndsform: figur 26">
                <a:extLst>
                  <a:ext uri="{FF2B5EF4-FFF2-40B4-BE49-F238E27FC236}">
                    <a16:creationId xmlns:a16="http://schemas.microsoft.com/office/drawing/2014/main" id="{4ED90619-148F-4CD1-9F80-593C6A3BEDA8}"/>
                  </a:ext>
                </a:extLst>
              </p:cNvPr>
              <p:cNvSpPr/>
              <p:nvPr/>
            </p:nvSpPr>
            <p:spPr>
              <a:xfrm>
                <a:off x="3008307" y="4372403"/>
                <a:ext cx="12698" cy="939680"/>
              </a:xfrm>
              <a:custGeom>
                <a:avLst/>
                <a:gdLst>
                  <a:gd name="connsiteX0" fmla="*/ 0 w 12698"/>
                  <a:gd name="connsiteY0" fmla="*/ 939680 h 939680"/>
                  <a:gd name="connsiteX1" fmla="*/ 0 w 12698"/>
                  <a:gd name="connsiteY1" fmla="*/ 0 h 93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98" h="939680">
                    <a:moveTo>
                      <a:pt x="0" y="939680"/>
                    </a:moveTo>
                    <a:lnTo>
                      <a:pt x="0" y="0"/>
                    </a:lnTo>
                  </a:path>
                </a:pathLst>
              </a:custGeom>
              <a:ln w="25400" cap="flat">
                <a:solidFill>
                  <a:schemeClr val="accent1"/>
                </a:solidFill>
                <a:custDash>
                  <a:ds d="222000" sp="222000"/>
                </a:custDash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Frihåndsform: figur 27">
                <a:extLst>
                  <a:ext uri="{FF2B5EF4-FFF2-40B4-BE49-F238E27FC236}">
                    <a16:creationId xmlns:a16="http://schemas.microsoft.com/office/drawing/2014/main" id="{1218C74C-771E-4662-B568-3B0710EC8344}"/>
                  </a:ext>
                </a:extLst>
              </p:cNvPr>
              <p:cNvSpPr/>
              <p:nvPr/>
            </p:nvSpPr>
            <p:spPr>
              <a:xfrm>
                <a:off x="3008307" y="4378753"/>
                <a:ext cx="213967" cy="12698"/>
              </a:xfrm>
              <a:custGeom>
                <a:avLst/>
                <a:gdLst>
                  <a:gd name="connsiteX0" fmla="*/ 0 w 213967"/>
                  <a:gd name="connsiteY0" fmla="*/ 0 h 12698"/>
                  <a:gd name="connsiteX1" fmla="*/ 213968 w 213967"/>
                  <a:gd name="connsiteY1" fmla="*/ 0 h 12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967" h="12698">
                    <a:moveTo>
                      <a:pt x="0" y="0"/>
                    </a:moveTo>
                    <a:lnTo>
                      <a:pt x="213968" y="0"/>
                    </a:lnTo>
                  </a:path>
                </a:pathLst>
              </a:custGeom>
              <a:ln w="25400" cap="flat">
                <a:solidFill>
                  <a:schemeClr val="accent1"/>
                </a:solidFill>
                <a:custDash>
                  <a:ds d="252750" sp="252750"/>
                </a:custDash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8C3AD608-237D-4547-BA86-0F1A09EEBCF5}"/>
              </a:ext>
            </a:extLst>
          </p:cNvPr>
          <p:cNvSpPr/>
          <p:nvPr/>
        </p:nvSpPr>
        <p:spPr>
          <a:xfrm>
            <a:off x="16544217" y="0"/>
            <a:ext cx="41273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Tidslinje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  <a:endParaRPr lang="nb-NO" sz="1800">
              <a:solidFill>
                <a:schemeClr val="tx1"/>
              </a:solidFill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Klikk på NHO fanen i menylinjen og trykk på legg til hendelse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Vi gjør oppmerksom på at avstanden justeres automatisk mellom punktene hver gang man legger til en hendelse</a:t>
            </a:r>
          </a:p>
        </p:txBody>
      </p:sp>
    </p:spTree>
    <p:extLst>
      <p:ext uri="{BB962C8B-B14F-4D97-AF65-F5344CB8AC3E}">
        <p14:creationId xmlns:p14="http://schemas.microsoft.com/office/powerpoint/2010/main" val="3670050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killeark med tittel">
    <p:bg>
      <p:bgPr>
        <a:gradFill>
          <a:gsLst>
            <a:gs pos="0">
              <a:schemeClr val="accent2"/>
            </a:gs>
            <a:gs pos="23000">
              <a:schemeClr val="accent1">
                <a:lumMod val="75000"/>
              </a:schemeClr>
            </a:gs>
            <a:gs pos="100000">
              <a:schemeClr val="accent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996" y="3792879"/>
            <a:ext cx="7176798" cy="1538691"/>
          </a:xfrm>
        </p:spPr>
        <p:txBody>
          <a:bodyPr wrap="square" lIns="0" tIns="0" rIns="0" bIns="0" anchor="t">
            <a:noAutofit/>
          </a:bodyPr>
          <a:lstStyle>
            <a:lvl1pPr algn="l">
              <a:defRPr sz="48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261368EB-62B6-485C-B74E-9308E2E03E9D}" type="datetime1">
              <a:rPr lang="nb-NO" smtClean="0"/>
              <a:t>02.09.2022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617" y="-164496"/>
            <a:ext cx="5486936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4213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FF9CA55-FC11-467D-8DDB-D7E651F70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301F0CB-C179-E34B-8D4B-98BBA850C107}"/>
              </a:ext>
            </a:extLst>
          </p:cNvPr>
          <p:cNvSpPr/>
          <p:nvPr/>
        </p:nvSpPr>
        <p:spPr>
          <a:xfrm>
            <a:off x="16544217" y="0"/>
            <a:ext cx="4127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Skilleark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</a:t>
            </a:r>
            <a:endParaRPr lang="nb-NO" sz="1800">
              <a:solidFill>
                <a:schemeClr val="tx1"/>
              </a:solidFill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3922621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">
    <p:bg>
      <p:bgPr>
        <a:gradFill>
          <a:gsLst>
            <a:gs pos="0">
              <a:schemeClr val="accent2"/>
            </a:gs>
            <a:gs pos="23000">
              <a:schemeClr val="accent1">
                <a:lumMod val="75000"/>
              </a:schemeClr>
            </a:gs>
            <a:gs pos="100000">
              <a:schemeClr val="accent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B3E9B8-1D9C-431B-9B4E-5CB04C4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900" y="4121152"/>
            <a:ext cx="3657957" cy="3803649"/>
          </a:xfrm>
        </p:spPr>
        <p:txBody>
          <a:bodyPr lIns="0" tIns="0" rIns="0" bIns="0" anchor="t">
            <a:noAutofit/>
          </a:bodyPr>
          <a:lstStyle>
            <a:lvl1pPr>
              <a:defRPr sz="20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nb-NO"/>
              <a:t>##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71FF13-CE95-4BFC-BF68-19FE2324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9B1DBD7-3051-4F27-B432-3E5B061757DB}" type="datetime1">
              <a:rPr lang="nb-NO" smtClean="0"/>
              <a:t>02.09.2022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383875-F406-4B15-B89F-F8B68092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009" y="-207233"/>
            <a:ext cx="5486936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11BD57-D3A2-493A-88F3-05B600C1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8814" y="-207233"/>
            <a:ext cx="3524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29854B1-B6ED-4BA7-81A6-A661207E8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221C914-D8FD-CA48-8A09-88A0F697DC82}"/>
              </a:ext>
            </a:extLst>
          </p:cNvPr>
          <p:cNvSpPr/>
          <p:nvPr/>
        </p:nvSpPr>
        <p:spPr>
          <a:xfrm>
            <a:off x="16544217" y="0"/>
            <a:ext cx="4127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bg1"/>
                </a:solidFill>
              </a:rPr>
              <a:t>Skilleark med tall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bg1"/>
              </a:solidFill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bg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1599899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nhold negativ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åndsform: figur 7">
            <a:extLst>
              <a:ext uri="{FF2B5EF4-FFF2-40B4-BE49-F238E27FC236}">
                <a16:creationId xmlns:a16="http://schemas.microsoft.com/office/drawing/2014/main" id="{7542F876-BD9F-7D40-BD1E-650597D01336}"/>
              </a:ext>
            </a:extLst>
          </p:cNvPr>
          <p:cNvSpPr/>
          <p:nvPr/>
        </p:nvSpPr>
        <p:spPr>
          <a:xfrm>
            <a:off x="-1" y="-1"/>
            <a:ext cx="10682536" cy="9177338"/>
          </a:xfrm>
          <a:custGeom>
            <a:avLst/>
            <a:gdLst>
              <a:gd name="connsiteX0" fmla="*/ 0 w 10682536"/>
              <a:gd name="connsiteY0" fmla="*/ 0 h 9177338"/>
              <a:gd name="connsiteX1" fmla="*/ 9329058 w 10682536"/>
              <a:gd name="connsiteY1" fmla="*/ 0 h 9177338"/>
              <a:gd name="connsiteX2" fmla="*/ 9527730 w 10682536"/>
              <a:gd name="connsiteY2" fmla="*/ 0 h 9177338"/>
              <a:gd name="connsiteX3" fmla="*/ 10682536 w 10682536"/>
              <a:gd name="connsiteY3" fmla="*/ 0 h 9177338"/>
              <a:gd name="connsiteX4" fmla="*/ 10682536 w 10682536"/>
              <a:gd name="connsiteY4" fmla="*/ 2504017 h 9177338"/>
              <a:gd name="connsiteX5" fmla="*/ 10682536 w 10682536"/>
              <a:gd name="connsiteY5" fmla="*/ 2688771 h 9177338"/>
              <a:gd name="connsiteX6" fmla="*/ 10682536 w 10682536"/>
              <a:gd name="connsiteY6" fmla="*/ 5399617 h 9177338"/>
              <a:gd name="connsiteX7" fmla="*/ 10676831 w 10682536"/>
              <a:gd name="connsiteY7" fmla="*/ 5399617 h 9177338"/>
              <a:gd name="connsiteX8" fmla="*/ 10676831 w 10682536"/>
              <a:gd name="connsiteY8" fmla="*/ 5423668 h 9177338"/>
              <a:gd name="connsiteX9" fmla="*/ 10653632 w 10682536"/>
              <a:gd name="connsiteY9" fmla="*/ 5423668 h 9177338"/>
              <a:gd name="connsiteX10" fmla="*/ 10653632 w 10682536"/>
              <a:gd name="connsiteY10" fmla="*/ 5467350 h 9177338"/>
              <a:gd name="connsiteX11" fmla="*/ 10652356 w 10682536"/>
              <a:gd name="connsiteY11" fmla="*/ 5467350 h 9177338"/>
              <a:gd name="connsiteX12" fmla="*/ 10652356 w 10682536"/>
              <a:gd name="connsiteY12" fmla="*/ 5485580 h 9177338"/>
              <a:gd name="connsiteX13" fmla="*/ 10610850 w 10682536"/>
              <a:gd name="connsiteY13" fmla="*/ 5485580 h 9177338"/>
              <a:gd name="connsiteX14" fmla="*/ 10610850 w 10682536"/>
              <a:gd name="connsiteY14" fmla="*/ 5581650 h 9177338"/>
              <a:gd name="connsiteX15" fmla="*/ 10572584 w 10682536"/>
              <a:gd name="connsiteY15" fmla="*/ 5581650 h 9177338"/>
              <a:gd name="connsiteX16" fmla="*/ 10572584 w 10682536"/>
              <a:gd name="connsiteY16" fmla="*/ 5584564 h 9177338"/>
              <a:gd name="connsiteX17" fmla="*/ 10577820 w 10682536"/>
              <a:gd name="connsiteY17" fmla="*/ 5584692 h 9177338"/>
              <a:gd name="connsiteX18" fmla="*/ 10572584 w 10682536"/>
              <a:gd name="connsiteY18" fmla="*/ 5593151 h 9177338"/>
              <a:gd name="connsiteX19" fmla="*/ 10572584 w 10682536"/>
              <a:gd name="connsiteY19" fmla="*/ 5593266 h 9177338"/>
              <a:gd name="connsiteX20" fmla="*/ 10572513 w 10682536"/>
              <a:gd name="connsiteY20" fmla="*/ 5593266 h 9177338"/>
              <a:gd name="connsiteX21" fmla="*/ 10332083 w 10682536"/>
              <a:gd name="connsiteY21" fmla="*/ 5981700 h 9177338"/>
              <a:gd name="connsiteX22" fmla="*/ 9963148 w 10682536"/>
              <a:gd name="connsiteY22" fmla="*/ 6883400 h 9177338"/>
              <a:gd name="connsiteX23" fmla="*/ 9838530 w 10682536"/>
              <a:gd name="connsiteY23" fmla="*/ 7588250 h 9177338"/>
              <a:gd name="connsiteX24" fmla="*/ 9874249 w 10682536"/>
              <a:gd name="connsiteY24" fmla="*/ 8115300 h 9177338"/>
              <a:gd name="connsiteX25" fmla="*/ 10083799 w 10682536"/>
              <a:gd name="connsiteY25" fmla="*/ 8686800 h 9177338"/>
              <a:gd name="connsiteX26" fmla="*/ 10325099 w 10682536"/>
              <a:gd name="connsiteY26" fmla="*/ 9017000 h 9177338"/>
              <a:gd name="connsiteX27" fmla="*/ 10499238 w 10682536"/>
              <a:gd name="connsiteY27" fmla="*/ 9177338 h 9177338"/>
              <a:gd name="connsiteX28" fmla="*/ 9527730 w 10682536"/>
              <a:gd name="connsiteY28" fmla="*/ 9165659 h 9177338"/>
              <a:gd name="connsiteX29" fmla="*/ 9527730 w 10682536"/>
              <a:gd name="connsiteY29" fmla="*/ 9177338 h 9177338"/>
              <a:gd name="connsiteX30" fmla="*/ 0 w 10682536"/>
              <a:gd name="connsiteY30" fmla="*/ 9177338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82536" h="9177338">
                <a:moveTo>
                  <a:pt x="0" y="0"/>
                </a:moveTo>
                <a:lnTo>
                  <a:pt x="9329058" y="0"/>
                </a:lnTo>
                <a:lnTo>
                  <a:pt x="9527730" y="0"/>
                </a:lnTo>
                <a:lnTo>
                  <a:pt x="10682536" y="0"/>
                </a:lnTo>
                <a:lnTo>
                  <a:pt x="10682536" y="2504017"/>
                </a:lnTo>
                <a:lnTo>
                  <a:pt x="10682536" y="2688771"/>
                </a:lnTo>
                <a:lnTo>
                  <a:pt x="10682536" y="5399617"/>
                </a:lnTo>
                <a:lnTo>
                  <a:pt x="10676831" y="5399617"/>
                </a:lnTo>
                <a:lnTo>
                  <a:pt x="10676831" y="5423668"/>
                </a:lnTo>
                <a:lnTo>
                  <a:pt x="10653632" y="5423668"/>
                </a:lnTo>
                <a:lnTo>
                  <a:pt x="10653632" y="5467350"/>
                </a:lnTo>
                <a:lnTo>
                  <a:pt x="10652356" y="5467350"/>
                </a:lnTo>
                <a:lnTo>
                  <a:pt x="10652356" y="5485580"/>
                </a:lnTo>
                <a:lnTo>
                  <a:pt x="10610850" y="5485580"/>
                </a:lnTo>
                <a:lnTo>
                  <a:pt x="10610850" y="5581650"/>
                </a:lnTo>
                <a:lnTo>
                  <a:pt x="10572584" y="5581650"/>
                </a:lnTo>
                <a:lnTo>
                  <a:pt x="10572584" y="5584564"/>
                </a:lnTo>
                <a:lnTo>
                  <a:pt x="10577820" y="5584692"/>
                </a:lnTo>
                <a:lnTo>
                  <a:pt x="10572584" y="5593151"/>
                </a:lnTo>
                <a:lnTo>
                  <a:pt x="10572584" y="5593266"/>
                </a:lnTo>
                <a:lnTo>
                  <a:pt x="10572513" y="5593266"/>
                </a:lnTo>
                <a:lnTo>
                  <a:pt x="10332083" y="5981700"/>
                </a:lnTo>
                <a:lnTo>
                  <a:pt x="9963148" y="6883400"/>
                </a:lnTo>
                <a:lnTo>
                  <a:pt x="9838530" y="7588250"/>
                </a:lnTo>
                <a:lnTo>
                  <a:pt x="9874249" y="8115300"/>
                </a:lnTo>
                <a:lnTo>
                  <a:pt x="10083799" y="8686800"/>
                </a:lnTo>
                <a:lnTo>
                  <a:pt x="10325099" y="9017000"/>
                </a:lnTo>
                <a:lnTo>
                  <a:pt x="10499238" y="9177338"/>
                </a:lnTo>
                <a:lnTo>
                  <a:pt x="9527730" y="9165659"/>
                </a:lnTo>
                <a:lnTo>
                  <a:pt x="9527730" y="9177338"/>
                </a:lnTo>
                <a:lnTo>
                  <a:pt x="0" y="9177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94E1069-E758-473A-BAFA-93F76EE87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1411009"/>
            <a:ext cx="8038993" cy="553998"/>
          </a:xfr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2 linjer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9017A2A-7A80-484C-BF07-A886F52E6D55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20EDD4-FA61-4366-825E-A527E003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7AA011-7107-864A-AF0B-EA23796ACC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Presentasjonstittel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BA94A12A-E02C-1F44-99AA-AE2CE3710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217BA733-5452-0A4E-B968-8C909EE851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608" y="3077029"/>
            <a:ext cx="8038993" cy="5158922"/>
          </a:xfrm>
          <a:prstGeom prst="rect">
            <a:avLst/>
          </a:prstGeom>
        </p:spPr>
        <p:txBody>
          <a:bodyPr lIns="0" tIns="0" rIns="0" bIns="0"/>
          <a:lstStyle>
            <a:lvl1pPr marL="377825" indent="-37782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600" b="0" i="0" u="none" cap="none">
                <a:solidFill>
                  <a:schemeClr val="tx1"/>
                </a:solidFill>
                <a:latin typeface="+mn-lt"/>
              </a:defRPr>
            </a:lvl1pPr>
            <a:lvl2pPr marL="91437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2400" b="0" i="0" u="none" cap="none">
                <a:solidFill>
                  <a:schemeClr val="tx1"/>
                </a:solidFill>
                <a:latin typeface="+mn-lt"/>
              </a:defRPr>
            </a:lvl2pPr>
            <a:lvl3pPr marL="152396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3pPr>
            <a:lvl4pPr marL="213354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4pPr>
            <a:lvl5pPr marL="274313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B5D9C70-F6D2-7644-B451-4721A669D07F}"/>
              </a:ext>
            </a:extLst>
          </p:cNvPr>
          <p:cNvSpPr/>
          <p:nvPr/>
        </p:nvSpPr>
        <p:spPr>
          <a:xfrm>
            <a:off x="16544217" y="0"/>
            <a:ext cx="41273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Tekst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Skru av punktene om de ikke skal benyttes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3712117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96C26F-65A4-4149-9949-2EF0DBCF8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Forslag som kommer opp i </a:t>
            </a:r>
            <a:r>
              <a:rPr lang="nb-NO" err="1"/>
              <a:t>malverket</a:t>
            </a:r>
            <a:r>
              <a:rPr lang="nb-NO"/>
              <a:t> med bildevariabel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570414-0D14-194E-ADB8-B530B0C1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7459-A0C9-4EDC-BBE9-9607B91CF325}" type="datetime1">
              <a:rPr lang="nb-NO" smtClean="0"/>
              <a:t>02.09.2022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ABB4FE7-DD8E-3946-A327-A5CF8F292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>
                <a:solidFill>
                  <a:srgbClr val="182F4E"/>
                </a:solidFill>
              </a:rPr>
              <a:t>Presentasjonstittel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2C3D6B5-26B1-8944-83BE-C9C50542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766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tellysbilde_bilde_3">
    <p:bg>
      <p:bgPr>
        <a:gradFill>
          <a:gsLst>
            <a:gs pos="0">
              <a:schemeClr val="accent1"/>
            </a:gs>
            <a:gs pos="17000">
              <a:schemeClr val="accent3">
                <a:lumMod val="46000"/>
              </a:schemeClr>
            </a:gs>
            <a:gs pos="100000">
              <a:schemeClr val="accent1"/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531C5F-56F2-49EC-8321-7D2B0A84AB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6257588" cy="914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      </a:t>
            </a:r>
          </a:p>
          <a:p>
            <a:r>
              <a:rPr lang="nb-NO"/>
              <a:t>               Klikk på ikonet for å legge til et bilde</a:t>
            </a:r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745212-B6AE-4059-977C-7E415DA84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996" y="3792879"/>
            <a:ext cx="8067826" cy="1538691"/>
          </a:xfrm>
        </p:spPr>
        <p:txBody>
          <a:bodyPr wrap="square" lIns="0" tIns="0" rIns="0" bIns="0" anchor="t">
            <a:noAutofit/>
          </a:bodyPr>
          <a:lstStyle>
            <a:lvl1pPr algn="l">
              <a:defRPr sz="4000">
                <a:solidFill>
                  <a:srgbClr val="182F4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7475C7-07C2-45CA-AB0B-4686218CB5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1995" y="7618284"/>
            <a:ext cx="7176799" cy="24577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b-NO"/>
              <a:t>Navn og dato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9465F63-6204-4F80-A12E-B2DC21BC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388B35BF-008C-4BC8-ADC9-0F986320F9BD}" type="datetime1">
              <a:rPr lang="nb-NO" smtClean="0"/>
              <a:t>02.09.2022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77C1FE-B68D-4A22-B683-B1F35F75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617" y="-164496"/>
            <a:ext cx="5486936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81E902-157D-4F4D-881F-39497015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4213" y="-164496"/>
            <a:ext cx="3657957" cy="15389"/>
          </a:xfrm>
        </p:spPr>
        <p:txBody>
          <a:bodyPr lIns="0" tIns="0" rIns="0" bIns="0">
            <a:spAutoFit/>
          </a:bodyPr>
          <a:lstStyle>
            <a:lvl1pPr>
              <a:defRPr sz="100"/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6622CD-E3D8-48B7-9180-B57DC926E6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2171" y="0"/>
            <a:ext cx="6435416" cy="9144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ED9338-78D6-448D-90AB-1BADA88CAA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324" y="1639753"/>
            <a:ext cx="1980000" cy="46961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GB"/>
              <a:t> </a:t>
            </a:r>
          </a:p>
        </p:txBody>
      </p:sp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8E957766-7DB1-400A-839E-1D2B6E76D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324" y="1639753"/>
            <a:ext cx="1980000" cy="469615"/>
          </a:xfrm>
          <a:prstGeom prst="rect">
            <a:avLst/>
          </a:prstGeom>
        </p:spPr>
      </p:pic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172A54F7-FC58-4ADF-B4C5-C2CEEBCE5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324" y="1639753"/>
            <a:ext cx="1982820" cy="46961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5D5250-8C21-F349-B18C-B5A1C7328928}"/>
              </a:ext>
            </a:extLst>
          </p:cNvPr>
          <p:cNvSpPr txBox="1"/>
          <p:nvPr/>
        </p:nvSpPr>
        <p:spPr>
          <a:xfrm>
            <a:off x="16444731" y="-1"/>
            <a:ext cx="34868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  <a:latin typeface="+mn-lt"/>
              </a:rPr>
              <a:t>Innledende slide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9544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nhold med bilde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5">
            <a:extLst>
              <a:ext uri="{FF2B5EF4-FFF2-40B4-BE49-F238E27FC236}">
                <a16:creationId xmlns:a16="http://schemas.microsoft.com/office/drawing/2014/main" id="{274B5D81-3969-42BF-8188-83D902AA5E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22172" y="-1"/>
            <a:ext cx="6435417" cy="9177338"/>
          </a:xfrm>
          <a:custGeom>
            <a:avLst/>
            <a:gdLst>
              <a:gd name="connsiteX0" fmla="*/ 0 w 6435417"/>
              <a:gd name="connsiteY0" fmla="*/ 9169199 h 9177338"/>
              <a:gd name="connsiteX1" fmla="*/ 684254 w 6435417"/>
              <a:gd name="connsiteY1" fmla="*/ 9177338 h 9177338"/>
              <a:gd name="connsiteX2" fmla="*/ 0 w 6435417"/>
              <a:gd name="connsiteY2" fmla="*/ 9177338 h 9177338"/>
              <a:gd name="connsiteX3" fmla="*/ 869498 w 6435417"/>
              <a:gd name="connsiteY3" fmla="*/ 0 h 9177338"/>
              <a:gd name="connsiteX4" fmla="*/ 6435417 w 6435417"/>
              <a:gd name="connsiteY4" fmla="*/ 0 h 9177338"/>
              <a:gd name="connsiteX5" fmla="*/ 6435417 w 6435417"/>
              <a:gd name="connsiteY5" fmla="*/ 9177338 h 9177338"/>
              <a:gd name="connsiteX6" fmla="*/ 684254 w 6435417"/>
              <a:gd name="connsiteY6" fmla="*/ 9177338 h 9177338"/>
              <a:gd name="connsiteX7" fmla="*/ 508266 w 6435417"/>
              <a:gd name="connsiteY7" fmla="*/ 9017000 h 9177338"/>
              <a:gd name="connsiteX8" fmla="*/ 264404 w 6435417"/>
              <a:gd name="connsiteY8" fmla="*/ 8686800 h 9177338"/>
              <a:gd name="connsiteX9" fmla="*/ 52629 w 6435417"/>
              <a:gd name="connsiteY9" fmla="*/ 8115300 h 9177338"/>
              <a:gd name="connsiteX10" fmla="*/ 16531 w 6435417"/>
              <a:gd name="connsiteY10" fmla="*/ 7588250 h 9177338"/>
              <a:gd name="connsiteX11" fmla="*/ 142472 w 6435417"/>
              <a:gd name="connsiteY11" fmla="*/ 6883400 h 9177338"/>
              <a:gd name="connsiteX12" fmla="*/ 515324 w 6435417"/>
              <a:gd name="connsiteY12" fmla="*/ 5981700 h 9177338"/>
              <a:gd name="connsiteX13" fmla="*/ 758307 w 6435417"/>
              <a:gd name="connsiteY13" fmla="*/ 5593266 h 9177338"/>
              <a:gd name="connsiteX14" fmla="*/ 758378 w 6435417"/>
              <a:gd name="connsiteY14" fmla="*/ 5593266 h 9177338"/>
              <a:gd name="connsiteX15" fmla="*/ 758378 w 6435417"/>
              <a:gd name="connsiteY15" fmla="*/ 5593151 h 9177338"/>
              <a:gd name="connsiteX16" fmla="*/ 763670 w 6435417"/>
              <a:gd name="connsiteY16" fmla="*/ 5584692 h 9177338"/>
              <a:gd name="connsiteX17" fmla="*/ 758378 w 6435417"/>
              <a:gd name="connsiteY17" fmla="*/ 5584564 h 9177338"/>
              <a:gd name="connsiteX18" fmla="*/ 758378 w 6435417"/>
              <a:gd name="connsiteY18" fmla="*/ 5581650 h 9177338"/>
              <a:gd name="connsiteX19" fmla="*/ 797051 w 6435417"/>
              <a:gd name="connsiteY19" fmla="*/ 5581650 h 9177338"/>
              <a:gd name="connsiteX20" fmla="*/ 797051 w 6435417"/>
              <a:gd name="connsiteY20" fmla="*/ 5485580 h 9177338"/>
              <a:gd name="connsiteX21" fmla="*/ 838997 w 6435417"/>
              <a:gd name="connsiteY21" fmla="*/ 5485580 h 9177338"/>
              <a:gd name="connsiteX22" fmla="*/ 838997 w 6435417"/>
              <a:gd name="connsiteY22" fmla="*/ 5467350 h 9177338"/>
              <a:gd name="connsiteX23" fmla="*/ 840287 w 6435417"/>
              <a:gd name="connsiteY23" fmla="*/ 5467350 h 9177338"/>
              <a:gd name="connsiteX24" fmla="*/ 840287 w 6435417"/>
              <a:gd name="connsiteY24" fmla="*/ 5423668 h 9177338"/>
              <a:gd name="connsiteX25" fmla="*/ 863732 w 6435417"/>
              <a:gd name="connsiteY25" fmla="*/ 5423668 h 9177338"/>
              <a:gd name="connsiteX26" fmla="*/ 863732 w 6435417"/>
              <a:gd name="connsiteY26" fmla="*/ 5399617 h 9177338"/>
              <a:gd name="connsiteX27" fmla="*/ 869498 w 6435417"/>
              <a:gd name="connsiteY27" fmla="*/ 5399617 h 9177338"/>
              <a:gd name="connsiteX28" fmla="*/ 869498 w 6435417"/>
              <a:gd name="connsiteY28" fmla="*/ 2688771 h 9177338"/>
              <a:gd name="connsiteX29" fmla="*/ 869498 w 6435417"/>
              <a:gd name="connsiteY29" fmla="*/ 2504017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35417" h="9177338">
                <a:moveTo>
                  <a:pt x="0" y="9169199"/>
                </a:moveTo>
                <a:lnTo>
                  <a:pt x="684254" y="9177338"/>
                </a:lnTo>
                <a:lnTo>
                  <a:pt x="0" y="9177338"/>
                </a:lnTo>
                <a:close/>
                <a:moveTo>
                  <a:pt x="869498" y="0"/>
                </a:moveTo>
                <a:lnTo>
                  <a:pt x="6435417" y="0"/>
                </a:lnTo>
                <a:lnTo>
                  <a:pt x="6435417" y="9177338"/>
                </a:lnTo>
                <a:lnTo>
                  <a:pt x="684254" y="9177338"/>
                </a:lnTo>
                <a:lnTo>
                  <a:pt x="508266" y="9017000"/>
                </a:lnTo>
                <a:lnTo>
                  <a:pt x="264404" y="8686800"/>
                </a:lnTo>
                <a:lnTo>
                  <a:pt x="52629" y="8115300"/>
                </a:lnTo>
                <a:lnTo>
                  <a:pt x="16531" y="7588250"/>
                </a:lnTo>
                <a:lnTo>
                  <a:pt x="142472" y="6883400"/>
                </a:lnTo>
                <a:lnTo>
                  <a:pt x="515324" y="5981700"/>
                </a:lnTo>
                <a:lnTo>
                  <a:pt x="758307" y="5593266"/>
                </a:lnTo>
                <a:lnTo>
                  <a:pt x="758378" y="5593266"/>
                </a:lnTo>
                <a:lnTo>
                  <a:pt x="758378" y="5593151"/>
                </a:lnTo>
                <a:lnTo>
                  <a:pt x="763670" y="5584692"/>
                </a:lnTo>
                <a:lnTo>
                  <a:pt x="758378" y="5584564"/>
                </a:lnTo>
                <a:lnTo>
                  <a:pt x="758378" y="5581650"/>
                </a:lnTo>
                <a:lnTo>
                  <a:pt x="797051" y="5581650"/>
                </a:lnTo>
                <a:lnTo>
                  <a:pt x="797051" y="5485580"/>
                </a:lnTo>
                <a:lnTo>
                  <a:pt x="838997" y="5485580"/>
                </a:lnTo>
                <a:lnTo>
                  <a:pt x="838997" y="5467350"/>
                </a:lnTo>
                <a:lnTo>
                  <a:pt x="840287" y="5467350"/>
                </a:lnTo>
                <a:lnTo>
                  <a:pt x="840287" y="5423668"/>
                </a:lnTo>
                <a:lnTo>
                  <a:pt x="863732" y="5423668"/>
                </a:lnTo>
                <a:lnTo>
                  <a:pt x="863732" y="5399617"/>
                </a:lnTo>
                <a:lnTo>
                  <a:pt x="869498" y="5399617"/>
                </a:lnTo>
                <a:lnTo>
                  <a:pt x="869498" y="2688771"/>
                </a:lnTo>
                <a:lnTo>
                  <a:pt x="869498" y="25040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17">
            <a:extLst>
              <a:ext uri="{FF2B5EF4-FFF2-40B4-BE49-F238E27FC236}">
                <a16:creationId xmlns:a16="http://schemas.microsoft.com/office/drawing/2014/main" id="{9E9B2172-76C1-4262-8357-9B86E1430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13693" y="0"/>
            <a:ext cx="6437376" cy="914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9068873-29AE-480D-8880-B339B9110889}"/>
              </a:ext>
            </a:extLst>
          </p:cNvPr>
          <p:cNvSpPr txBox="1"/>
          <p:nvPr/>
        </p:nvSpPr>
        <p:spPr>
          <a:xfrm>
            <a:off x="14706002" y="8648928"/>
            <a:ext cx="723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1400"/>
              <a:t>|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1A3473-714F-924E-BAB7-35FFC97949E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C14DDD3-696B-4FC7-BF75-22FAB0743D12}" type="datetime1">
              <a:rPr lang="nb-NO" smtClean="0"/>
              <a:t>02.09.2022</a:t>
            </a:fld>
            <a:endParaRPr lang="nb-NO"/>
          </a:p>
        </p:txBody>
      </p:sp>
      <p:sp>
        <p:nvSpPr>
          <p:cNvPr id="19" name="Plassholder for lysbildenummer 18">
            <a:extLst>
              <a:ext uri="{FF2B5EF4-FFF2-40B4-BE49-F238E27FC236}">
                <a16:creationId xmlns:a16="http://schemas.microsoft.com/office/drawing/2014/main" id="{75726134-A9FC-E646-8CFA-0102CB3DA07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FA2CF37-2AF6-7C43-966C-1B2BB7A4091F}"/>
              </a:ext>
            </a:extLst>
          </p:cNvPr>
          <p:cNvSpPr/>
          <p:nvPr/>
        </p:nvSpPr>
        <p:spPr>
          <a:xfrm>
            <a:off x="16544217" y="0"/>
            <a:ext cx="4127324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Sett inn et et bilde som passer i høydeformat ved å klikke på «bilde-ikonet». </a:t>
            </a: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rammene. Juster bildet med bildeverktøyet slik at det blir riktig.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Skal du ikke bruke et bilde, velg alternativ 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Aldri trekk i kuten slik at den endrer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Ut i fra om bildet er mørkt eller lyst kan du velge logo som får best synlighet. På mørke bilder benyttes lys logo(negativ), og på lyse bilder ordinær logo. Logovelger finner du i NHO fanen i menylinjen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Tekst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Skru av punktene om de ikke skal benyttes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7" name="Plassholder for tekst 23">
            <a:extLst>
              <a:ext uri="{FF2B5EF4-FFF2-40B4-BE49-F238E27FC236}">
                <a16:creationId xmlns:a16="http://schemas.microsoft.com/office/drawing/2014/main" id="{4F2762C6-1903-4EA2-8B4F-108D60DAEB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06002" y="394250"/>
            <a:ext cx="1094690" cy="2592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8" name="logo_blaa" hidden="1">
            <a:extLst>
              <a:ext uri="{FF2B5EF4-FFF2-40B4-BE49-F238E27FC236}">
                <a16:creationId xmlns:a16="http://schemas.microsoft.com/office/drawing/2014/main" id="{DCF21135-BF92-49DD-9446-46606E21E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06002" y="394251"/>
            <a:ext cx="1093134" cy="259269"/>
          </a:xfrm>
          <a:prstGeom prst="rect">
            <a:avLst/>
          </a:prstGeom>
        </p:spPr>
      </p:pic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04753556-0BF1-45D6-AC7C-CFA9E3A22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06002" y="394250"/>
            <a:ext cx="1094690" cy="259269"/>
          </a:xfrm>
          <a:prstGeom prst="rect">
            <a:avLst/>
          </a:prstGeom>
        </p:spPr>
      </p:pic>
      <p:sp>
        <p:nvSpPr>
          <p:cNvPr id="21" name="Tittel 1">
            <a:extLst>
              <a:ext uri="{FF2B5EF4-FFF2-40B4-BE49-F238E27FC236}">
                <a16:creationId xmlns:a16="http://schemas.microsoft.com/office/drawing/2014/main" id="{473CB6A5-AF14-BE4B-A5E9-A8BBFF620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1411009"/>
            <a:ext cx="8038993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nb-NO"/>
              <a:t>Klikk for å redigere tittelstil, 2 linjer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8EF9AEE2-B198-7A42-93C1-B77730EACE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3" name="Plassholder for bunntekst 6">
            <a:extLst>
              <a:ext uri="{FF2B5EF4-FFF2-40B4-BE49-F238E27FC236}">
                <a16:creationId xmlns:a16="http://schemas.microsoft.com/office/drawing/2014/main" id="{DDBC0B4C-FAAD-1F4C-A810-A35AA8CA5EB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52607" y="8641234"/>
            <a:ext cx="5486936" cy="230832"/>
          </a:xfrm>
        </p:spPr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24" name="Plassholder for tekst 2">
            <a:extLst>
              <a:ext uri="{FF2B5EF4-FFF2-40B4-BE49-F238E27FC236}">
                <a16:creationId xmlns:a16="http://schemas.microsoft.com/office/drawing/2014/main" id="{F8C8D46A-28D1-9343-B96A-C82090948D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608" y="3077029"/>
            <a:ext cx="8038993" cy="5158922"/>
          </a:xfrm>
          <a:prstGeom prst="rect">
            <a:avLst/>
          </a:prstGeom>
        </p:spPr>
        <p:txBody>
          <a:bodyPr lIns="0" tIns="0" rIns="0" bIns="0"/>
          <a:lstStyle>
            <a:lvl1pPr marL="377825" indent="-37782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600" b="0" i="0" u="none" cap="none">
                <a:solidFill>
                  <a:schemeClr val="tx1"/>
                </a:solidFill>
                <a:latin typeface="+mn-lt"/>
              </a:defRPr>
            </a:lvl1pPr>
            <a:lvl2pPr marL="91437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2400" b="0" i="0" u="none" cap="none">
                <a:solidFill>
                  <a:schemeClr val="tx1"/>
                </a:solidFill>
                <a:latin typeface="+mn-lt"/>
              </a:defRPr>
            </a:lvl2pPr>
            <a:lvl3pPr marL="152396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3pPr>
            <a:lvl4pPr marL="213354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4pPr>
            <a:lvl5pPr marL="274313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61839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gativt sitat med bilde eller fyll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Sylinder 23">
            <a:extLst>
              <a:ext uri="{FF2B5EF4-FFF2-40B4-BE49-F238E27FC236}">
                <a16:creationId xmlns:a16="http://schemas.microsoft.com/office/drawing/2014/main" id="{9CE659DA-1116-6342-ADC1-6172EEAEFB36}"/>
              </a:ext>
            </a:extLst>
          </p:cNvPr>
          <p:cNvSpPr txBox="1"/>
          <p:nvPr/>
        </p:nvSpPr>
        <p:spPr>
          <a:xfrm>
            <a:off x="949331" y="2286001"/>
            <a:ext cx="1130300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7900" b="1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B0B0B725-E28E-4E52-9058-2830CAF103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2172" y="-1"/>
            <a:ext cx="6435417" cy="9177338"/>
          </a:xfrm>
          <a:custGeom>
            <a:avLst/>
            <a:gdLst>
              <a:gd name="connsiteX0" fmla="*/ 0 w 6435417"/>
              <a:gd name="connsiteY0" fmla="*/ 9169199 h 9177338"/>
              <a:gd name="connsiteX1" fmla="*/ 684254 w 6435417"/>
              <a:gd name="connsiteY1" fmla="*/ 9177338 h 9177338"/>
              <a:gd name="connsiteX2" fmla="*/ 0 w 6435417"/>
              <a:gd name="connsiteY2" fmla="*/ 9177338 h 9177338"/>
              <a:gd name="connsiteX3" fmla="*/ 869498 w 6435417"/>
              <a:gd name="connsiteY3" fmla="*/ 0 h 9177338"/>
              <a:gd name="connsiteX4" fmla="*/ 6435417 w 6435417"/>
              <a:gd name="connsiteY4" fmla="*/ 0 h 9177338"/>
              <a:gd name="connsiteX5" fmla="*/ 6435417 w 6435417"/>
              <a:gd name="connsiteY5" fmla="*/ 9177338 h 9177338"/>
              <a:gd name="connsiteX6" fmla="*/ 684254 w 6435417"/>
              <a:gd name="connsiteY6" fmla="*/ 9177338 h 9177338"/>
              <a:gd name="connsiteX7" fmla="*/ 508266 w 6435417"/>
              <a:gd name="connsiteY7" fmla="*/ 9017000 h 9177338"/>
              <a:gd name="connsiteX8" fmla="*/ 264404 w 6435417"/>
              <a:gd name="connsiteY8" fmla="*/ 8686800 h 9177338"/>
              <a:gd name="connsiteX9" fmla="*/ 52629 w 6435417"/>
              <a:gd name="connsiteY9" fmla="*/ 8115300 h 9177338"/>
              <a:gd name="connsiteX10" fmla="*/ 16531 w 6435417"/>
              <a:gd name="connsiteY10" fmla="*/ 7588250 h 9177338"/>
              <a:gd name="connsiteX11" fmla="*/ 142472 w 6435417"/>
              <a:gd name="connsiteY11" fmla="*/ 6883400 h 9177338"/>
              <a:gd name="connsiteX12" fmla="*/ 515324 w 6435417"/>
              <a:gd name="connsiteY12" fmla="*/ 5981700 h 9177338"/>
              <a:gd name="connsiteX13" fmla="*/ 758307 w 6435417"/>
              <a:gd name="connsiteY13" fmla="*/ 5593266 h 9177338"/>
              <a:gd name="connsiteX14" fmla="*/ 758378 w 6435417"/>
              <a:gd name="connsiteY14" fmla="*/ 5593266 h 9177338"/>
              <a:gd name="connsiteX15" fmla="*/ 758378 w 6435417"/>
              <a:gd name="connsiteY15" fmla="*/ 5593151 h 9177338"/>
              <a:gd name="connsiteX16" fmla="*/ 763670 w 6435417"/>
              <a:gd name="connsiteY16" fmla="*/ 5584692 h 9177338"/>
              <a:gd name="connsiteX17" fmla="*/ 758378 w 6435417"/>
              <a:gd name="connsiteY17" fmla="*/ 5584564 h 9177338"/>
              <a:gd name="connsiteX18" fmla="*/ 758378 w 6435417"/>
              <a:gd name="connsiteY18" fmla="*/ 5581650 h 9177338"/>
              <a:gd name="connsiteX19" fmla="*/ 797051 w 6435417"/>
              <a:gd name="connsiteY19" fmla="*/ 5581650 h 9177338"/>
              <a:gd name="connsiteX20" fmla="*/ 797051 w 6435417"/>
              <a:gd name="connsiteY20" fmla="*/ 5485580 h 9177338"/>
              <a:gd name="connsiteX21" fmla="*/ 838997 w 6435417"/>
              <a:gd name="connsiteY21" fmla="*/ 5485580 h 9177338"/>
              <a:gd name="connsiteX22" fmla="*/ 838997 w 6435417"/>
              <a:gd name="connsiteY22" fmla="*/ 5467350 h 9177338"/>
              <a:gd name="connsiteX23" fmla="*/ 840287 w 6435417"/>
              <a:gd name="connsiteY23" fmla="*/ 5467350 h 9177338"/>
              <a:gd name="connsiteX24" fmla="*/ 840287 w 6435417"/>
              <a:gd name="connsiteY24" fmla="*/ 5423668 h 9177338"/>
              <a:gd name="connsiteX25" fmla="*/ 863732 w 6435417"/>
              <a:gd name="connsiteY25" fmla="*/ 5423668 h 9177338"/>
              <a:gd name="connsiteX26" fmla="*/ 863732 w 6435417"/>
              <a:gd name="connsiteY26" fmla="*/ 5399617 h 9177338"/>
              <a:gd name="connsiteX27" fmla="*/ 869498 w 6435417"/>
              <a:gd name="connsiteY27" fmla="*/ 5399617 h 9177338"/>
              <a:gd name="connsiteX28" fmla="*/ 869498 w 6435417"/>
              <a:gd name="connsiteY28" fmla="*/ 2688771 h 9177338"/>
              <a:gd name="connsiteX29" fmla="*/ 869498 w 6435417"/>
              <a:gd name="connsiteY29" fmla="*/ 2504017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35417" h="9177338">
                <a:moveTo>
                  <a:pt x="0" y="9169199"/>
                </a:moveTo>
                <a:lnTo>
                  <a:pt x="684254" y="9177338"/>
                </a:lnTo>
                <a:lnTo>
                  <a:pt x="0" y="9177338"/>
                </a:lnTo>
                <a:close/>
                <a:moveTo>
                  <a:pt x="869498" y="0"/>
                </a:moveTo>
                <a:lnTo>
                  <a:pt x="6435417" y="0"/>
                </a:lnTo>
                <a:lnTo>
                  <a:pt x="6435417" y="9177338"/>
                </a:lnTo>
                <a:lnTo>
                  <a:pt x="684254" y="9177338"/>
                </a:lnTo>
                <a:lnTo>
                  <a:pt x="508266" y="9017000"/>
                </a:lnTo>
                <a:lnTo>
                  <a:pt x="264404" y="8686800"/>
                </a:lnTo>
                <a:lnTo>
                  <a:pt x="52629" y="8115300"/>
                </a:lnTo>
                <a:lnTo>
                  <a:pt x="16531" y="7588250"/>
                </a:lnTo>
                <a:lnTo>
                  <a:pt x="142472" y="6883400"/>
                </a:lnTo>
                <a:lnTo>
                  <a:pt x="515324" y="5981700"/>
                </a:lnTo>
                <a:lnTo>
                  <a:pt x="758307" y="5593266"/>
                </a:lnTo>
                <a:lnTo>
                  <a:pt x="758378" y="5593266"/>
                </a:lnTo>
                <a:lnTo>
                  <a:pt x="758378" y="5593151"/>
                </a:lnTo>
                <a:lnTo>
                  <a:pt x="763670" y="5584692"/>
                </a:lnTo>
                <a:lnTo>
                  <a:pt x="758378" y="5584564"/>
                </a:lnTo>
                <a:lnTo>
                  <a:pt x="758378" y="5581650"/>
                </a:lnTo>
                <a:lnTo>
                  <a:pt x="797051" y="5581650"/>
                </a:lnTo>
                <a:lnTo>
                  <a:pt x="797051" y="5485580"/>
                </a:lnTo>
                <a:lnTo>
                  <a:pt x="838997" y="5485580"/>
                </a:lnTo>
                <a:lnTo>
                  <a:pt x="838997" y="5467350"/>
                </a:lnTo>
                <a:lnTo>
                  <a:pt x="840287" y="5467350"/>
                </a:lnTo>
                <a:lnTo>
                  <a:pt x="840287" y="5423668"/>
                </a:lnTo>
                <a:lnTo>
                  <a:pt x="863732" y="5423668"/>
                </a:lnTo>
                <a:lnTo>
                  <a:pt x="863732" y="5399617"/>
                </a:lnTo>
                <a:lnTo>
                  <a:pt x="869498" y="5399617"/>
                </a:lnTo>
                <a:lnTo>
                  <a:pt x="869498" y="2688771"/>
                </a:lnTo>
                <a:lnTo>
                  <a:pt x="869498" y="25040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/>
              <a:t>	</a:t>
            </a:r>
          </a:p>
          <a:p>
            <a:pPr marL="0" marR="0" lvl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/>
          </a:p>
          <a:p>
            <a:pPr marL="0" marR="0" lvl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/>
          </a:p>
          <a:p>
            <a:pPr marL="0" marR="0" lvl="0" indent="0" algn="l" defTabSz="1219170" rtl="0" eaLnBrk="1" fontAlgn="auto" latinLnBrk="0" hangingPunct="1">
              <a:lnSpc>
                <a:spcPct val="108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/>
              <a:t>	Velg utfallende bilde via «Sett inn» -&gt; «Bilde»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D4ECC29-1AFD-45B5-8A51-E0E2193DC473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75307E40-0654-46BA-B5C8-E9EAA9232A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20211" y="0"/>
            <a:ext cx="6437376" cy="914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7A3B8BA-4113-4A1F-BEAF-6B1F870FE65C}"/>
              </a:ext>
            </a:extLst>
          </p:cNvPr>
          <p:cNvSpPr txBox="1"/>
          <p:nvPr/>
        </p:nvSpPr>
        <p:spPr>
          <a:xfrm>
            <a:off x="14706002" y="8648928"/>
            <a:ext cx="723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1400"/>
              <a:t>|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20875B5-A29F-F54E-9BE3-9700E440F47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23" name="Plassholder for tekst 7">
            <a:extLst>
              <a:ext uri="{FF2B5EF4-FFF2-40B4-BE49-F238E27FC236}">
                <a16:creationId xmlns:a16="http://schemas.microsoft.com/office/drawing/2014/main" id="{496E05B0-B3BB-7F43-A9E0-843F610A77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pic>
        <p:nvPicPr>
          <p:cNvPr id="19" name="logo_blaa" hidden="1">
            <a:extLst>
              <a:ext uri="{FF2B5EF4-FFF2-40B4-BE49-F238E27FC236}">
                <a16:creationId xmlns:a16="http://schemas.microsoft.com/office/drawing/2014/main" id="{1C73BAEE-2E9C-407E-A0BD-7A0BF2F3D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06002" y="394251"/>
            <a:ext cx="1093134" cy="259269"/>
          </a:xfrm>
          <a:prstGeom prst="rect">
            <a:avLst/>
          </a:prstGeom>
        </p:spPr>
      </p:pic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F45168B5-048F-4139-BFF8-55955B107F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06002" y="394250"/>
            <a:ext cx="1094690" cy="259269"/>
          </a:xfrm>
          <a:prstGeom prst="rect">
            <a:avLst/>
          </a:prstGeom>
        </p:spPr>
      </p:pic>
      <p:sp>
        <p:nvSpPr>
          <p:cNvPr id="21" name="Plassholder for tekst 23">
            <a:extLst>
              <a:ext uri="{FF2B5EF4-FFF2-40B4-BE49-F238E27FC236}">
                <a16:creationId xmlns:a16="http://schemas.microsoft.com/office/drawing/2014/main" id="{6D66784F-B5E5-473E-9022-2EFA8A9D67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706002" y="392468"/>
            <a:ext cx="1094690" cy="259269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782B1C7D-34A2-6F44-BA6C-0C76686270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5461" y="2930344"/>
            <a:ext cx="6719094" cy="307833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Sitat</a:t>
            </a:r>
          </a:p>
        </p:txBody>
      </p:sp>
      <p:sp>
        <p:nvSpPr>
          <p:cNvPr id="22" name="Plassholder for tekst 6">
            <a:extLst>
              <a:ext uri="{FF2B5EF4-FFF2-40B4-BE49-F238E27FC236}">
                <a16:creationId xmlns:a16="http://schemas.microsoft.com/office/drawing/2014/main" id="{1A0ACCDD-9D5A-6A45-B503-F28D22F77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461" y="6294634"/>
            <a:ext cx="6719094" cy="221599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i="0">
                <a:solidFill>
                  <a:schemeClr val="tx2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D1C1EB7-12E6-AF4D-A2B6-942652870A68}"/>
              </a:ext>
            </a:extLst>
          </p:cNvPr>
          <p:cNvSpPr/>
          <p:nvPr/>
        </p:nvSpPr>
        <p:spPr>
          <a:xfrm>
            <a:off x="16544217" y="0"/>
            <a:ext cx="412732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Sitat med alternativ høyre ramme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Bilde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Sett inn et et bilde som passer i høydeformat. </a:t>
            </a: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rammene. Juster bildet med bildeverktøyet slik at det blir riktig.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Ut i fra om bildet er mørkt eller lyst kan du velge logo som får best synlighet. På mørke bilder benyttes lys logo(negativ), og på lyse bilder ordinær logo. Logovelger finner du i NHO fanen i menylinjen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7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tfallende bilde #1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42167A8-DD02-40C9-86C6-66140EE7CD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6257588" cy="914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878787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sz="1800"/>
              <a:t>Klikk på ikonet for å legge til et bilde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8597254-D435-47C7-BD17-5D465A104C96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17">
            <a:extLst>
              <a:ext uri="{FF2B5EF4-FFF2-40B4-BE49-F238E27FC236}">
                <a16:creationId xmlns:a16="http://schemas.microsoft.com/office/drawing/2014/main" id="{43B36EDD-5880-4213-AF1E-E0F05BDA11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20211" y="0"/>
            <a:ext cx="6437376" cy="9144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E236B37-4133-EB45-A1B8-ADB37AF0CDC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20" name="Plassholder for tekst 7">
            <a:extLst>
              <a:ext uri="{FF2B5EF4-FFF2-40B4-BE49-F238E27FC236}">
                <a16:creationId xmlns:a16="http://schemas.microsoft.com/office/drawing/2014/main" id="{F2EE2EE0-F011-0842-B0EC-175C33EAE6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7" name="Plassholder for tekst 23">
            <a:extLst>
              <a:ext uri="{FF2B5EF4-FFF2-40B4-BE49-F238E27FC236}">
                <a16:creationId xmlns:a16="http://schemas.microsoft.com/office/drawing/2014/main" id="{6BB91D9E-0821-47B4-B352-BA7BD69D43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06002" y="394250"/>
            <a:ext cx="1094690" cy="25926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21" name="logo_blaa" hidden="1">
            <a:extLst>
              <a:ext uri="{FF2B5EF4-FFF2-40B4-BE49-F238E27FC236}">
                <a16:creationId xmlns:a16="http://schemas.microsoft.com/office/drawing/2014/main" id="{63729FDC-500D-4885-8DDF-45DA5C7BF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06002" y="394251"/>
            <a:ext cx="1093134" cy="259269"/>
          </a:xfrm>
          <a:prstGeom prst="rect">
            <a:avLst/>
          </a:prstGeom>
        </p:spPr>
      </p:pic>
      <p:pic>
        <p:nvPicPr>
          <p:cNvPr id="22" name="logo_hvit" hidden="1">
            <a:extLst>
              <a:ext uri="{FF2B5EF4-FFF2-40B4-BE49-F238E27FC236}">
                <a16:creationId xmlns:a16="http://schemas.microsoft.com/office/drawing/2014/main" id="{0E42B526-193E-4906-B7F0-29B7E55C8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06002" y="394250"/>
            <a:ext cx="1094690" cy="25926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5721D2E4-1E7A-A24C-AA56-22EF2BCECCFA}"/>
              </a:ext>
            </a:extLst>
          </p:cNvPr>
          <p:cNvSpPr/>
          <p:nvPr/>
        </p:nvSpPr>
        <p:spPr>
          <a:xfrm>
            <a:off x="16544217" y="0"/>
            <a:ext cx="412732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Skilleark med bilde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Bildet må ikke bli komprimert mer enn 220 </a:t>
            </a:r>
            <a:r>
              <a:rPr lang="nb-NO" sz="1800" b="0" i="0" err="1">
                <a:latin typeface="Arial Nova Light" panose="020B0304020202020204" pitchFamily="34" charset="0"/>
              </a:rPr>
              <a:t>px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Sjekk at bildet er skarpt, ikke trekk i rammen. Juster bildet med bildeverktøyet slik at det blir riktig.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La knuten stå som den er slik at den beholder form og plassering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i="0">
                <a:latin typeface="Arial Nova Light" panose="020B0304020202020204" pitchFamily="34" charset="0"/>
              </a:rPr>
              <a:t>Bilderettigheter: Det er ikke lov til å kopiere/bruke bilder uten å ha klarert med fotograf/eier av bildet</a:t>
            </a:r>
          </a:p>
          <a:p>
            <a:pPr marL="285750" marR="0" lvl="0" indent="-28575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b="0" i="0"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Logo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Ut i fra om bildet er mørkt eller lyst kan du velge logo som får best synlighet. På mørke bilder benyttes lys logo(negativ), og på lyse bilder ordinær logo. Logovelger finner du i NHO fanen i menylinjen</a:t>
            </a:r>
            <a:endParaRPr lang="nb-NO" sz="1800" b="0" i="0"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>
              <a:solidFill>
                <a:schemeClr val="tx1"/>
              </a:solidFill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5552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4E1069-E758-473A-BAFA-93F76EE87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1411009"/>
            <a:ext cx="8038993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2 linjer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A38EBE5-005A-47AA-A1D0-CCECCE934933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20EDD4-FA61-4366-825E-A527E003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2BB0B524-C194-0A42-BEAB-C4F2AE4885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D98FBD72-CFFA-1948-A511-92C97AB81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5BDE8B2E-021A-654E-8630-AADA38BE6B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608" y="3077029"/>
            <a:ext cx="8038993" cy="5158922"/>
          </a:xfrm>
          <a:prstGeom prst="rect">
            <a:avLst/>
          </a:prstGeom>
        </p:spPr>
        <p:txBody>
          <a:bodyPr lIns="0" tIns="0" rIns="0" bIns="0"/>
          <a:lstStyle>
            <a:lvl1pPr marL="377825" indent="-37782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600" b="0" i="0" u="none" cap="none">
                <a:solidFill>
                  <a:schemeClr val="tx1"/>
                </a:solidFill>
                <a:latin typeface="+mn-lt"/>
              </a:defRPr>
            </a:lvl1pPr>
            <a:lvl2pPr marL="91437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2400" b="0" i="0" u="none" cap="none">
                <a:solidFill>
                  <a:schemeClr val="tx1"/>
                </a:solidFill>
                <a:latin typeface="+mn-lt"/>
              </a:defRPr>
            </a:lvl2pPr>
            <a:lvl3pPr marL="152396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3pPr>
            <a:lvl4pPr marL="213354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4pPr>
            <a:lvl5pPr marL="274313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CCA486C-602F-B34B-8C9D-E4CFE4B43A37}"/>
              </a:ext>
            </a:extLst>
          </p:cNvPr>
          <p:cNvSpPr/>
          <p:nvPr/>
        </p:nvSpPr>
        <p:spPr>
          <a:xfrm>
            <a:off x="16544217" y="0"/>
            <a:ext cx="41273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Tekst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Skru av punktene om de ikke skal benyttes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313462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old negativ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åndsform: figur 7">
            <a:extLst>
              <a:ext uri="{FF2B5EF4-FFF2-40B4-BE49-F238E27FC236}">
                <a16:creationId xmlns:a16="http://schemas.microsoft.com/office/drawing/2014/main" id="{7542F876-BD9F-7D40-BD1E-650597D01336}"/>
              </a:ext>
            </a:extLst>
          </p:cNvPr>
          <p:cNvSpPr/>
          <p:nvPr/>
        </p:nvSpPr>
        <p:spPr>
          <a:xfrm>
            <a:off x="-1" y="-1"/>
            <a:ext cx="10682536" cy="9177338"/>
          </a:xfrm>
          <a:custGeom>
            <a:avLst/>
            <a:gdLst>
              <a:gd name="connsiteX0" fmla="*/ 0 w 10682536"/>
              <a:gd name="connsiteY0" fmla="*/ 0 h 9177338"/>
              <a:gd name="connsiteX1" fmla="*/ 9329058 w 10682536"/>
              <a:gd name="connsiteY1" fmla="*/ 0 h 9177338"/>
              <a:gd name="connsiteX2" fmla="*/ 9527730 w 10682536"/>
              <a:gd name="connsiteY2" fmla="*/ 0 h 9177338"/>
              <a:gd name="connsiteX3" fmla="*/ 10682536 w 10682536"/>
              <a:gd name="connsiteY3" fmla="*/ 0 h 9177338"/>
              <a:gd name="connsiteX4" fmla="*/ 10682536 w 10682536"/>
              <a:gd name="connsiteY4" fmla="*/ 2504017 h 9177338"/>
              <a:gd name="connsiteX5" fmla="*/ 10682536 w 10682536"/>
              <a:gd name="connsiteY5" fmla="*/ 2688771 h 9177338"/>
              <a:gd name="connsiteX6" fmla="*/ 10682536 w 10682536"/>
              <a:gd name="connsiteY6" fmla="*/ 5399617 h 9177338"/>
              <a:gd name="connsiteX7" fmla="*/ 10676831 w 10682536"/>
              <a:gd name="connsiteY7" fmla="*/ 5399617 h 9177338"/>
              <a:gd name="connsiteX8" fmla="*/ 10676831 w 10682536"/>
              <a:gd name="connsiteY8" fmla="*/ 5423668 h 9177338"/>
              <a:gd name="connsiteX9" fmla="*/ 10653632 w 10682536"/>
              <a:gd name="connsiteY9" fmla="*/ 5423668 h 9177338"/>
              <a:gd name="connsiteX10" fmla="*/ 10653632 w 10682536"/>
              <a:gd name="connsiteY10" fmla="*/ 5467350 h 9177338"/>
              <a:gd name="connsiteX11" fmla="*/ 10652356 w 10682536"/>
              <a:gd name="connsiteY11" fmla="*/ 5467350 h 9177338"/>
              <a:gd name="connsiteX12" fmla="*/ 10652356 w 10682536"/>
              <a:gd name="connsiteY12" fmla="*/ 5485580 h 9177338"/>
              <a:gd name="connsiteX13" fmla="*/ 10610850 w 10682536"/>
              <a:gd name="connsiteY13" fmla="*/ 5485580 h 9177338"/>
              <a:gd name="connsiteX14" fmla="*/ 10610850 w 10682536"/>
              <a:gd name="connsiteY14" fmla="*/ 5581650 h 9177338"/>
              <a:gd name="connsiteX15" fmla="*/ 10572584 w 10682536"/>
              <a:gd name="connsiteY15" fmla="*/ 5581650 h 9177338"/>
              <a:gd name="connsiteX16" fmla="*/ 10572584 w 10682536"/>
              <a:gd name="connsiteY16" fmla="*/ 5584564 h 9177338"/>
              <a:gd name="connsiteX17" fmla="*/ 10577820 w 10682536"/>
              <a:gd name="connsiteY17" fmla="*/ 5584692 h 9177338"/>
              <a:gd name="connsiteX18" fmla="*/ 10572584 w 10682536"/>
              <a:gd name="connsiteY18" fmla="*/ 5593151 h 9177338"/>
              <a:gd name="connsiteX19" fmla="*/ 10572584 w 10682536"/>
              <a:gd name="connsiteY19" fmla="*/ 5593266 h 9177338"/>
              <a:gd name="connsiteX20" fmla="*/ 10572513 w 10682536"/>
              <a:gd name="connsiteY20" fmla="*/ 5593266 h 9177338"/>
              <a:gd name="connsiteX21" fmla="*/ 10332083 w 10682536"/>
              <a:gd name="connsiteY21" fmla="*/ 5981700 h 9177338"/>
              <a:gd name="connsiteX22" fmla="*/ 9963148 w 10682536"/>
              <a:gd name="connsiteY22" fmla="*/ 6883400 h 9177338"/>
              <a:gd name="connsiteX23" fmla="*/ 9838530 w 10682536"/>
              <a:gd name="connsiteY23" fmla="*/ 7588250 h 9177338"/>
              <a:gd name="connsiteX24" fmla="*/ 9874249 w 10682536"/>
              <a:gd name="connsiteY24" fmla="*/ 8115300 h 9177338"/>
              <a:gd name="connsiteX25" fmla="*/ 10083799 w 10682536"/>
              <a:gd name="connsiteY25" fmla="*/ 8686800 h 9177338"/>
              <a:gd name="connsiteX26" fmla="*/ 10325099 w 10682536"/>
              <a:gd name="connsiteY26" fmla="*/ 9017000 h 9177338"/>
              <a:gd name="connsiteX27" fmla="*/ 10499238 w 10682536"/>
              <a:gd name="connsiteY27" fmla="*/ 9177338 h 9177338"/>
              <a:gd name="connsiteX28" fmla="*/ 9527730 w 10682536"/>
              <a:gd name="connsiteY28" fmla="*/ 9165659 h 9177338"/>
              <a:gd name="connsiteX29" fmla="*/ 9527730 w 10682536"/>
              <a:gd name="connsiteY29" fmla="*/ 9177338 h 9177338"/>
              <a:gd name="connsiteX30" fmla="*/ 0 w 10682536"/>
              <a:gd name="connsiteY30" fmla="*/ 9177338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82536" h="9177338">
                <a:moveTo>
                  <a:pt x="0" y="0"/>
                </a:moveTo>
                <a:lnTo>
                  <a:pt x="9329058" y="0"/>
                </a:lnTo>
                <a:lnTo>
                  <a:pt x="9527730" y="0"/>
                </a:lnTo>
                <a:lnTo>
                  <a:pt x="10682536" y="0"/>
                </a:lnTo>
                <a:lnTo>
                  <a:pt x="10682536" y="2504017"/>
                </a:lnTo>
                <a:lnTo>
                  <a:pt x="10682536" y="2688771"/>
                </a:lnTo>
                <a:lnTo>
                  <a:pt x="10682536" y="5399617"/>
                </a:lnTo>
                <a:lnTo>
                  <a:pt x="10676831" y="5399617"/>
                </a:lnTo>
                <a:lnTo>
                  <a:pt x="10676831" y="5423668"/>
                </a:lnTo>
                <a:lnTo>
                  <a:pt x="10653632" y="5423668"/>
                </a:lnTo>
                <a:lnTo>
                  <a:pt x="10653632" y="5467350"/>
                </a:lnTo>
                <a:lnTo>
                  <a:pt x="10652356" y="5467350"/>
                </a:lnTo>
                <a:lnTo>
                  <a:pt x="10652356" y="5485580"/>
                </a:lnTo>
                <a:lnTo>
                  <a:pt x="10610850" y="5485580"/>
                </a:lnTo>
                <a:lnTo>
                  <a:pt x="10610850" y="5581650"/>
                </a:lnTo>
                <a:lnTo>
                  <a:pt x="10572584" y="5581650"/>
                </a:lnTo>
                <a:lnTo>
                  <a:pt x="10572584" y="5584564"/>
                </a:lnTo>
                <a:lnTo>
                  <a:pt x="10577820" y="5584692"/>
                </a:lnTo>
                <a:lnTo>
                  <a:pt x="10572584" y="5593151"/>
                </a:lnTo>
                <a:lnTo>
                  <a:pt x="10572584" y="5593266"/>
                </a:lnTo>
                <a:lnTo>
                  <a:pt x="10572513" y="5593266"/>
                </a:lnTo>
                <a:lnTo>
                  <a:pt x="10332083" y="5981700"/>
                </a:lnTo>
                <a:lnTo>
                  <a:pt x="9963148" y="6883400"/>
                </a:lnTo>
                <a:lnTo>
                  <a:pt x="9838530" y="7588250"/>
                </a:lnTo>
                <a:lnTo>
                  <a:pt x="9874249" y="8115300"/>
                </a:lnTo>
                <a:lnTo>
                  <a:pt x="10083799" y="8686800"/>
                </a:lnTo>
                <a:lnTo>
                  <a:pt x="10325099" y="9017000"/>
                </a:lnTo>
                <a:lnTo>
                  <a:pt x="10499238" y="9177338"/>
                </a:lnTo>
                <a:lnTo>
                  <a:pt x="9527730" y="9165659"/>
                </a:lnTo>
                <a:lnTo>
                  <a:pt x="9527730" y="9177338"/>
                </a:lnTo>
                <a:lnTo>
                  <a:pt x="0" y="917733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8000"/>
                </a:schemeClr>
              </a:gs>
              <a:gs pos="23000">
                <a:schemeClr val="accent3">
                  <a:lumMod val="55235"/>
                </a:schemeClr>
              </a:gs>
              <a:gs pos="100000">
                <a:schemeClr val="accent1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94E1069-E758-473A-BAFA-93F76EE87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1411009"/>
            <a:ext cx="8038993" cy="553998"/>
          </a:xfr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tittelstil, 2 linjer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9017A2A-7A80-484C-BF07-A886F52E6D55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20EDD4-FA61-4366-825E-A527E003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7AA011-7107-864A-AF0B-EA23796ACC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Presentasjonstittel</a:t>
            </a:r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BA94A12A-E02C-1F44-99AA-AE2CE3710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217BA733-5452-0A4E-B968-8C909EE851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608" y="3077029"/>
            <a:ext cx="8038993" cy="5158922"/>
          </a:xfrm>
          <a:prstGeom prst="rect">
            <a:avLst/>
          </a:prstGeom>
        </p:spPr>
        <p:txBody>
          <a:bodyPr lIns="0" tIns="0" rIns="0" bIns="0"/>
          <a:lstStyle>
            <a:lvl1pPr marL="377825" indent="-377825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600" b="0" i="0" u="none" cap="none">
                <a:solidFill>
                  <a:schemeClr val="bg1"/>
                </a:solidFill>
                <a:latin typeface="+mn-lt"/>
              </a:defRPr>
            </a:lvl1pPr>
            <a:lvl2pPr marL="91437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-"/>
              <a:defRPr sz="2400" b="0" i="0" u="none" cap="none">
                <a:solidFill>
                  <a:schemeClr val="bg1"/>
                </a:solidFill>
                <a:latin typeface="+mn-lt"/>
              </a:defRPr>
            </a:lvl2pPr>
            <a:lvl3pPr marL="152396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bg1"/>
                </a:solidFill>
                <a:latin typeface="+mn-lt"/>
              </a:defRPr>
            </a:lvl3pPr>
            <a:lvl4pPr marL="2133547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bg1"/>
                </a:solidFill>
                <a:latin typeface="+mn-lt"/>
              </a:defRPr>
            </a:lvl4pPr>
            <a:lvl5pPr marL="274313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9E65069-A6F9-684A-8B2D-A219B60B9F22}"/>
              </a:ext>
            </a:extLst>
          </p:cNvPr>
          <p:cNvSpPr/>
          <p:nvPr/>
        </p:nvSpPr>
        <p:spPr>
          <a:xfrm>
            <a:off x="16544217" y="0"/>
            <a:ext cx="41273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En tittel skal ikke overstige to linjer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Tekst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Skru av punktene om de ikke skal benyttes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16510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nummerering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ihåndsform: figur 7">
            <a:extLst>
              <a:ext uri="{FF2B5EF4-FFF2-40B4-BE49-F238E27FC236}">
                <a16:creationId xmlns:a16="http://schemas.microsoft.com/office/drawing/2014/main" id="{AF75D059-EF81-F44F-A4E5-B2E84216DB6A}"/>
              </a:ext>
            </a:extLst>
          </p:cNvPr>
          <p:cNvSpPr/>
          <p:nvPr/>
        </p:nvSpPr>
        <p:spPr>
          <a:xfrm>
            <a:off x="-1" y="-1"/>
            <a:ext cx="10682536" cy="9177338"/>
          </a:xfrm>
          <a:custGeom>
            <a:avLst/>
            <a:gdLst>
              <a:gd name="connsiteX0" fmla="*/ 0 w 10682536"/>
              <a:gd name="connsiteY0" fmla="*/ 0 h 9177338"/>
              <a:gd name="connsiteX1" fmla="*/ 9329058 w 10682536"/>
              <a:gd name="connsiteY1" fmla="*/ 0 h 9177338"/>
              <a:gd name="connsiteX2" fmla="*/ 9527730 w 10682536"/>
              <a:gd name="connsiteY2" fmla="*/ 0 h 9177338"/>
              <a:gd name="connsiteX3" fmla="*/ 10682536 w 10682536"/>
              <a:gd name="connsiteY3" fmla="*/ 0 h 9177338"/>
              <a:gd name="connsiteX4" fmla="*/ 10682536 w 10682536"/>
              <a:gd name="connsiteY4" fmla="*/ 2504017 h 9177338"/>
              <a:gd name="connsiteX5" fmla="*/ 10682536 w 10682536"/>
              <a:gd name="connsiteY5" fmla="*/ 2688771 h 9177338"/>
              <a:gd name="connsiteX6" fmla="*/ 10682536 w 10682536"/>
              <a:gd name="connsiteY6" fmla="*/ 5399617 h 9177338"/>
              <a:gd name="connsiteX7" fmla="*/ 10676831 w 10682536"/>
              <a:gd name="connsiteY7" fmla="*/ 5399617 h 9177338"/>
              <a:gd name="connsiteX8" fmla="*/ 10676831 w 10682536"/>
              <a:gd name="connsiteY8" fmla="*/ 5423668 h 9177338"/>
              <a:gd name="connsiteX9" fmla="*/ 10653632 w 10682536"/>
              <a:gd name="connsiteY9" fmla="*/ 5423668 h 9177338"/>
              <a:gd name="connsiteX10" fmla="*/ 10653632 w 10682536"/>
              <a:gd name="connsiteY10" fmla="*/ 5467350 h 9177338"/>
              <a:gd name="connsiteX11" fmla="*/ 10652356 w 10682536"/>
              <a:gd name="connsiteY11" fmla="*/ 5467350 h 9177338"/>
              <a:gd name="connsiteX12" fmla="*/ 10652356 w 10682536"/>
              <a:gd name="connsiteY12" fmla="*/ 5485580 h 9177338"/>
              <a:gd name="connsiteX13" fmla="*/ 10610850 w 10682536"/>
              <a:gd name="connsiteY13" fmla="*/ 5485580 h 9177338"/>
              <a:gd name="connsiteX14" fmla="*/ 10610850 w 10682536"/>
              <a:gd name="connsiteY14" fmla="*/ 5581650 h 9177338"/>
              <a:gd name="connsiteX15" fmla="*/ 10572584 w 10682536"/>
              <a:gd name="connsiteY15" fmla="*/ 5581650 h 9177338"/>
              <a:gd name="connsiteX16" fmla="*/ 10572584 w 10682536"/>
              <a:gd name="connsiteY16" fmla="*/ 5584564 h 9177338"/>
              <a:gd name="connsiteX17" fmla="*/ 10577820 w 10682536"/>
              <a:gd name="connsiteY17" fmla="*/ 5584692 h 9177338"/>
              <a:gd name="connsiteX18" fmla="*/ 10572584 w 10682536"/>
              <a:gd name="connsiteY18" fmla="*/ 5593151 h 9177338"/>
              <a:gd name="connsiteX19" fmla="*/ 10572584 w 10682536"/>
              <a:gd name="connsiteY19" fmla="*/ 5593266 h 9177338"/>
              <a:gd name="connsiteX20" fmla="*/ 10572513 w 10682536"/>
              <a:gd name="connsiteY20" fmla="*/ 5593266 h 9177338"/>
              <a:gd name="connsiteX21" fmla="*/ 10332083 w 10682536"/>
              <a:gd name="connsiteY21" fmla="*/ 5981700 h 9177338"/>
              <a:gd name="connsiteX22" fmla="*/ 9963148 w 10682536"/>
              <a:gd name="connsiteY22" fmla="*/ 6883400 h 9177338"/>
              <a:gd name="connsiteX23" fmla="*/ 9838530 w 10682536"/>
              <a:gd name="connsiteY23" fmla="*/ 7588250 h 9177338"/>
              <a:gd name="connsiteX24" fmla="*/ 9874249 w 10682536"/>
              <a:gd name="connsiteY24" fmla="*/ 8115300 h 9177338"/>
              <a:gd name="connsiteX25" fmla="*/ 10083799 w 10682536"/>
              <a:gd name="connsiteY25" fmla="*/ 8686800 h 9177338"/>
              <a:gd name="connsiteX26" fmla="*/ 10325099 w 10682536"/>
              <a:gd name="connsiteY26" fmla="*/ 9017000 h 9177338"/>
              <a:gd name="connsiteX27" fmla="*/ 10499238 w 10682536"/>
              <a:gd name="connsiteY27" fmla="*/ 9177338 h 9177338"/>
              <a:gd name="connsiteX28" fmla="*/ 9527730 w 10682536"/>
              <a:gd name="connsiteY28" fmla="*/ 9165659 h 9177338"/>
              <a:gd name="connsiteX29" fmla="*/ 9527730 w 10682536"/>
              <a:gd name="connsiteY29" fmla="*/ 9177338 h 9177338"/>
              <a:gd name="connsiteX30" fmla="*/ 0 w 10682536"/>
              <a:gd name="connsiteY30" fmla="*/ 9177338 h 91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82536" h="9177338">
                <a:moveTo>
                  <a:pt x="0" y="0"/>
                </a:moveTo>
                <a:lnTo>
                  <a:pt x="9329058" y="0"/>
                </a:lnTo>
                <a:lnTo>
                  <a:pt x="9527730" y="0"/>
                </a:lnTo>
                <a:lnTo>
                  <a:pt x="10682536" y="0"/>
                </a:lnTo>
                <a:lnTo>
                  <a:pt x="10682536" y="2504017"/>
                </a:lnTo>
                <a:lnTo>
                  <a:pt x="10682536" y="2688771"/>
                </a:lnTo>
                <a:lnTo>
                  <a:pt x="10682536" y="5399617"/>
                </a:lnTo>
                <a:lnTo>
                  <a:pt x="10676831" y="5399617"/>
                </a:lnTo>
                <a:lnTo>
                  <a:pt x="10676831" y="5423668"/>
                </a:lnTo>
                <a:lnTo>
                  <a:pt x="10653632" y="5423668"/>
                </a:lnTo>
                <a:lnTo>
                  <a:pt x="10653632" y="5467350"/>
                </a:lnTo>
                <a:lnTo>
                  <a:pt x="10652356" y="5467350"/>
                </a:lnTo>
                <a:lnTo>
                  <a:pt x="10652356" y="5485580"/>
                </a:lnTo>
                <a:lnTo>
                  <a:pt x="10610850" y="5485580"/>
                </a:lnTo>
                <a:lnTo>
                  <a:pt x="10610850" y="5581650"/>
                </a:lnTo>
                <a:lnTo>
                  <a:pt x="10572584" y="5581650"/>
                </a:lnTo>
                <a:lnTo>
                  <a:pt x="10572584" y="5584564"/>
                </a:lnTo>
                <a:lnTo>
                  <a:pt x="10577820" y="5584692"/>
                </a:lnTo>
                <a:lnTo>
                  <a:pt x="10572584" y="5593151"/>
                </a:lnTo>
                <a:lnTo>
                  <a:pt x="10572584" y="5593266"/>
                </a:lnTo>
                <a:lnTo>
                  <a:pt x="10572513" y="5593266"/>
                </a:lnTo>
                <a:lnTo>
                  <a:pt x="10332083" y="5981700"/>
                </a:lnTo>
                <a:lnTo>
                  <a:pt x="9963148" y="6883400"/>
                </a:lnTo>
                <a:lnTo>
                  <a:pt x="9838530" y="7588250"/>
                </a:lnTo>
                <a:lnTo>
                  <a:pt x="9874249" y="8115300"/>
                </a:lnTo>
                <a:lnTo>
                  <a:pt x="10083799" y="8686800"/>
                </a:lnTo>
                <a:lnTo>
                  <a:pt x="10325099" y="9017000"/>
                </a:lnTo>
                <a:lnTo>
                  <a:pt x="10499238" y="9177338"/>
                </a:lnTo>
                <a:lnTo>
                  <a:pt x="9527730" y="9165659"/>
                </a:lnTo>
                <a:lnTo>
                  <a:pt x="9527730" y="9177338"/>
                </a:lnTo>
                <a:lnTo>
                  <a:pt x="0" y="917733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98000"/>
                </a:schemeClr>
              </a:gs>
              <a:gs pos="23000">
                <a:schemeClr val="accent3">
                  <a:lumMod val="55235"/>
                </a:schemeClr>
              </a:gs>
              <a:gs pos="100000">
                <a:schemeClr val="accent1"/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94E1069-E758-473A-BAFA-93F76EE87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1411009"/>
            <a:ext cx="8038993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tittelstil, 2 linjer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2A90A0-E5C7-4736-97AC-33E7CE36376D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20EDD4-FA61-4366-825E-A527E003A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91" r="42148" b="7164"/>
          <a:stretch/>
        </p:blipFill>
        <p:spPr>
          <a:xfrm>
            <a:off x="9822172" y="0"/>
            <a:ext cx="6435416" cy="9144000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CB63460-6AF1-4990-83AF-2528BFA4D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607" y="2948455"/>
            <a:ext cx="565200" cy="565200"/>
          </a:xfrm>
          <a:prstGeom prst="ellips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F2D47973-743E-4B55-977B-3F498D695A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2607" y="3782835"/>
            <a:ext cx="565200" cy="565200"/>
          </a:xfrm>
          <a:prstGeom prst="ellips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DB72ED53-293A-4E8B-9092-91FA186F26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607" y="4617215"/>
            <a:ext cx="565200" cy="565200"/>
          </a:xfrm>
          <a:prstGeom prst="ellips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DBF84DC4-8E0E-4039-BB21-94FB28886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607" y="5451595"/>
            <a:ext cx="565200" cy="565200"/>
          </a:xfrm>
          <a:prstGeom prst="ellips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4BFC8F30-3BFE-43EF-A9AA-14F758EDE8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07" y="6285975"/>
            <a:ext cx="565200" cy="565200"/>
          </a:xfrm>
          <a:prstGeom prst="ellips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2" name="Plassholder for tekst 6">
            <a:extLst>
              <a:ext uri="{FF2B5EF4-FFF2-40B4-BE49-F238E27FC236}">
                <a16:creationId xmlns:a16="http://schemas.microsoft.com/office/drawing/2014/main" id="{14A41A01-52F7-4C17-AA88-B57707ED07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2607" y="7132230"/>
            <a:ext cx="565200" cy="565200"/>
          </a:xfrm>
          <a:prstGeom prst="ellips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87FC2E7-7402-CA42-8910-20436CFEF563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969257" y="8641234"/>
            <a:ext cx="5486936" cy="2308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>
                <a:solidFill>
                  <a:schemeClr val="tx2"/>
                </a:solidFill>
              </a:rPr>
              <a:t>Presentasjonstittel</a:t>
            </a:r>
          </a:p>
        </p:txBody>
      </p:sp>
      <p:sp>
        <p:nvSpPr>
          <p:cNvPr id="31" name="Plassholder for tekst 7">
            <a:extLst>
              <a:ext uri="{FF2B5EF4-FFF2-40B4-BE49-F238E27FC236}">
                <a16:creationId xmlns:a16="http://schemas.microsoft.com/office/drawing/2014/main" id="{78CCDC92-3AD6-9C4A-8265-3D6C8ED1728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24" name="Plassholder for tekst 4">
            <a:extLst>
              <a:ext uri="{FF2B5EF4-FFF2-40B4-BE49-F238E27FC236}">
                <a16:creationId xmlns:a16="http://schemas.microsoft.com/office/drawing/2014/main" id="{CA5AC97D-7F2E-494F-9BE5-05F4FC71DD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75550" y="2948456"/>
            <a:ext cx="731594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7">
            <a:extLst>
              <a:ext uri="{FF2B5EF4-FFF2-40B4-BE49-F238E27FC236}">
                <a16:creationId xmlns:a16="http://schemas.microsoft.com/office/drawing/2014/main" id="{937009EE-0D1A-4C2A-B127-5A76399FC5A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75550" y="3782836"/>
            <a:ext cx="731594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00ECF26E-10DD-4C95-BFAC-04505689B67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675550" y="4605341"/>
            <a:ext cx="731594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10">
            <a:extLst>
              <a:ext uri="{FF2B5EF4-FFF2-40B4-BE49-F238E27FC236}">
                <a16:creationId xmlns:a16="http://schemas.microsoft.com/office/drawing/2014/main" id="{467EC2A4-3011-4554-8506-C49BEB3F2EC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75550" y="5451596"/>
            <a:ext cx="731594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tekst 23">
            <a:extLst>
              <a:ext uri="{FF2B5EF4-FFF2-40B4-BE49-F238E27FC236}">
                <a16:creationId xmlns:a16="http://schemas.microsoft.com/office/drawing/2014/main" id="{E9DCD680-1CC5-43E9-9A3A-B340C27653F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675550" y="6285976"/>
            <a:ext cx="731594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lassholder for tekst 24">
            <a:extLst>
              <a:ext uri="{FF2B5EF4-FFF2-40B4-BE49-F238E27FC236}">
                <a16:creationId xmlns:a16="http://schemas.microsoft.com/office/drawing/2014/main" id="{522700B3-DD17-4D6F-9D15-5DC3E8A5FAB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75550" y="7132231"/>
            <a:ext cx="731594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F220CF5-A5B1-534F-8B70-AC8AB1B7B0CF}"/>
              </a:ext>
            </a:extLst>
          </p:cNvPr>
          <p:cNvSpPr/>
          <p:nvPr/>
        </p:nvSpPr>
        <p:spPr>
          <a:xfrm>
            <a:off x="16544217" y="0"/>
            <a:ext cx="41273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med 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Sett inn tall i sirklene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La sirklene og tallene stå, skal ikke justeres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404199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nhold med nummerering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4E1069-E758-473A-BAFA-93F76EE87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07" y="1411009"/>
            <a:ext cx="10824234" cy="553998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tittelstil, 2 linjer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58595-D507-46BE-9A68-223EDA6B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857DDB7-8661-4106-BE68-26D6C7BD24BE}" type="datetime1">
              <a:rPr lang="nb-NO" smtClean="0"/>
              <a:t>02.09.2022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60EF41-A03B-42A7-9BED-36F49C0C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B7B102EC-AAEC-484C-8A9B-B15A6B4E7EE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CB63460-6AF1-4990-83AF-2528BFA4D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607" y="2948455"/>
            <a:ext cx="565200" cy="5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F2D47973-743E-4B55-977B-3F498D695A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2607" y="3782835"/>
            <a:ext cx="565200" cy="5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DB72ED53-293A-4E8B-9092-91FA186F26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607" y="4617215"/>
            <a:ext cx="565200" cy="5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DBF84DC4-8E0E-4039-BB21-94FB28886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607" y="5451595"/>
            <a:ext cx="565200" cy="5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4BFC8F30-3BFE-43EF-A9AA-14F758EDE8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607" y="6285975"/>
            <a:ext cx="565200" cy="5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22" name="Plassholder for tekst 6">
            <a:extLst>
              <a:ext uri="{FF2B5EF4-FFF2-40B4-BE49-F238E27FC236}">
                <a16:creationId xmlns:a16="http://schemas.microsoft.com/office/drawing/2014/main" id="{14A41A01-52F7-4C17-AA88-B57707ED07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2607" y="7132230"/>
            <a:ext cx="565200" cy="5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4CBCC8E-A40D-9447-B798-7B8063E63073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l"/>
            <a:r>
              <a:rPr lang="nb-NO"/>
              <a:t>Presentasjonstittel</a:t>
            </a:r>
          </a:p>
        </p:txBody>
      </p:sp>
      <p:sp>
        <p:nvSpPr>
          <p:cNvPr id="28" name="Plassholder for tekst 7">
            <a:extLst>
              <a:ext uri="{FF2B5EF4-FFF2-40B4-BE49-F238E27FC236}">
                <a16:creationId xmlns:a16="http://schemas.microsoft.com/office/drawing/2014/main" id="{D508C97D-5F4F-3740-97BA-ABE63F7A1B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2607" y="456959"/>
            <a:ext cx="8038993" cy="276551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rgbClr val="878787"/>
                </a:solidFill>
              </a:defRPr>
            </a:lvl1pPr>
          </a:lstStyle>
          <a:p>
            <a:pPr lvl="0"/>
            <a:r>
              <a:rPr lang="nb-NO"/>
              <a:t>Emne</a:t>
            </a:r>
          </a:p>
        </p:txBody>
      </p:sp>
      <p:sp>
        <p:nvSpPr>
          <p:cNvPr id="30" name="Plassholder for tekst 4">
            <a:extLst>
              <a:ext uri="{FF2B5EF4-FFF2-40B4-BE49-F238E27FC236}">
                <a16:creationId xmlns:a16="http://schemas.microsoft.com/office/drawing/2014/main" id="{A964A819-0A18-4B46-8577-55372C8A432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675550" y="2948456"/>
            <a:ext cx="1336148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lassholder for tekst 7">
            <a:extLst>
              <a:ext uri="{FF2B5EF4-FFF2-40B4-BE49-F238E27FC236}">
                <a16:creationId xmlns:a16="http://schemas.microsoft.com/office/drawing/2014/main" id="{F90377A4-398D-49A8-A61C-A826D1B264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75550" y="3782836"/>
            <a:ext cx="1336148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2" name="Plassholder for tekst 9">
            <a:extLst>
              <a:ext uri="{FF2B5EF4-FFF2-40B4-BE49-F238E27FC236}">
                <a16:creationId xmlns:a16="http://schemas.microsoft.com/office/drawing/2014/main" id="{FED8BE89-9B75-4387-87C0-2B11E18219E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675550" y="4605341"/>
            <a:ext cx="1336148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2"/>
                </a:solidFill>
                <a:latin typeface="+mn-lt"/>
              </a:defRPr>
            </a:lvl1pPr>
            <a:lvl2pPr marL="609585" indent="0">
              <a:spcBef>
                <a:spcPts val="0"/>
              </a:spcBef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Plassholder for tekst 10">
            <a:extLst>
              <a:ext uri="{FF2B5EF4-FFF2-40B4-BE49-F238E27FC236}">
                <a16:creationId xmlns:a16="http://schemas.microsoft.com/office/drawing/2014/main" id="{1B74EB61-4406-44A0-A6D9-1F6A3231D7F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75550" y="5451596"/>
            <a:ext cx="1336148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Plassholder for tekst 23">
            <a:extLst>
              <a:ext uri="{FF2B5EF4-FFF2-40B4-BE49-F238E27FC236}">
                <a16:creationId xmlns:a16="http://schemas.microsoft.com/office/drawing/2014/main" id="{5D6DDAB0-E8A4-4293-AE35-7AC40788B4E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675550" y="6285976"/>
            <a:ext cx="1336148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24">
            <a:extLst>
              <a:ext uri="{FF2B5EF4-FFF2-40B4-BE49-F238E27FC236}">
                <a16:creationId xmlns:a16="http://schemas.microsoft.com/office/drawing/2014/main" id="{DD6EA763-A498-45C4-9EE6-11BC8C0D69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675550" y="7132231"/>
            <a:ext cx="13361483" cy="5416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000" b="0" i="0" u="none" cap="none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6769744-4F5B-BB4E-96F3-565DA9E3FF57}"/>
              </a:ext>
            </a:extLst>
          </p:cNvPr>
          <p:cNvSpPr/>
          <p:nvPr/>
        </p:nvSpPr>
        <p:spPr>
          <a:xfrm>
            <a:off x="16544217" y="0"/>
            <a:ext cx="41273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>
                <a:solidFill>
                  <a:schemeClr val="tx1"/>
                </a:solidFill>
              </a:rPr>
              <a:t>Innhold med tall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Bruk kort og presis tittel.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Sett inn tall i sirklene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La sirklene og tallene stå, skal ikke justeres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i="0">
                <a:solidFill>
                  <a:schemeClr val="tx1"/>
                </a:solidFill>
                <a:latin typeface="Arial Nova" panose="020B0504020202020204" pitchFamily="34" charset="0"/>
              </a:rPr>
              <a:t>Farger</a:t>
            </a: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Tekstfargen i NHOs presentasjoner  er blå, sort og hvit – følg malen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b="0" i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i="0">
                <a:solidFill>
                  <a:schemeClr val="tx1"/>
                </a:solidFill>
                <a:latin typeface="Arial Nova Light" panose="020B0304020202020204" pitchFamily="34" charset="0"/>
              </a:rPr>
              <a:t>Se evt. etter alternativ mal</a:t>
            </a:r>
          </a:p>
        </p:txBody>
      </p:sp>
    </p:spTree>
    <p:extLst>
      <p:ext uri="{BB962C8B-B14F-4D97-AF65-F5344CB8AC3E}">
        <p14:creationId xmlns:p14="http://schemas.microsoft.com/office/powerpoint/2010/main" val="393584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image" Target="../media/image4.svg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EBB075-9C47-4453-9690-0A6FB38D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51" y="486834"/>
            <a:ext cx="14312193" cy="176741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1EA8B1-AF33-49EC-B05D-C02FDD4D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951" y="2434167"/>
            <a:ext cx="14312193" cy="58017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449660-2B4A-4F74-AAB1-AA6D0CB22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09" y="-191844"/>
            <a:ext cx="3657957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accent1"/>
                </a:solidFill>
              </a:defRPr>
            </a:lvl1pPr>
          </a:lstStyle>
          <a:p>
            <a:fld id="{091A7459-A0C9-4EDC-BBE9-9607B91CF325}" type="datetime1">
              <a:rPr lang="nb-NO" smtClean="0"/>
              <a:t>02.09.2022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2EC97F-D70B-49B8-B678-A94C1A22D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9257" y="8641234"/>
            <a:ext cx="5486936" cy="2308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algn="l"/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8D596-017E-4D3D-9C5E-76963E297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29902" y="8664317"/>
            <a:ext cx="35242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dk1"/>
                </a:solidFill>
              </a:defRPr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 hidden="1">
            <a:extLst>
              <a:ext uri="{FF2B5EF4-FFF2-40B4-BE49-F238E27FC236}">
                <a16:creationId xmlns:a16="http://schemas.microsoft.com/office/drawing/2014/main" id="{B947C669-140C-41EA-8775-401C580AE0A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739200" y="-3740998"/>
            <a:ext cx="11124000" cy="10223079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6E0FB5C7-965E-45B7-9BE4-1E89E91C505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4706002" y="394249"/>
            <a:ext cx="1093136" cy="25926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BC525BE-300B-4E42-81FD-591FE09D08CD}"/>
              </a:ext>
            </a:extLst>
          </p:cNvPr>
          <p:cNvSpPr txBox="1"/>
          <p:nvPr/>
        </p:nvSpPr>
        <p:spPr>
          <a:xfrm>
            <a:off x="14706002" y="8648928"/>
            <a:ext cx="723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1400"/>
              <a:t>|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A15D006-9F47-174C-9112-81091CA16A94}"/>
              </a:ext>
            </a:extLst>
          </p:cNvPr>
          <p:cNvGrpSpPr/>
          <p:nvPr/>
        </p:nvGrpSpPr>
        <p:grpSpPr>
          <a:xfrm>
            <a:off x="46145" y="-1871081"/>
            <a:ext cx="14089038" cy="1311788"/>
            <a:chOff x="8239319" y="-1788397"/>
            <a:chExt cx="14089038" cy="1311788"/>
          </a:xfrm>
        </p:grpSpPr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DE8F967A-25F2-8749-9AE1-56773E4C1D65}"/>
                </a:ext>
              </a:extLst>
            </p:cNvPr>
            <p:cNvSpPr/>
            <p:nvPr/>
          </p:nvSpPr>
          <p:spPr>
            <a:xfrm>
              <a:off x="8239319" y="-1788397"/>
              <a:ext cx="19527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800">
                  <a:solidFill>
                    <a:schemeClr val="tx1"/>
                  </a:solidFill>
                </a:rPr>
                <a:t>NHOs fargepalett</a:t>
              </a: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99F1C36A-FBAD-B34B-BCD5-D2F5CC73518D}"/>
                </a:ext>
              </a:extLst>
            </p:cNvPr>
            <p:cNvSpPr/>
            <p:nvPr/>
          </p:nvSpPr>
          <p:spPr>
            <a:xfrm>
              <a:off x="8239319" y="-1414936"/>
              <a:ext cx="140890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600" b="1" i="0">
                  <a:solidFill>
                    <a:schemeClr val="tx1"/>
                  </a:solidFill>
                  <a:latin typeface="Arial Nova Light" panose="020B0304020202020204" pitchFamily="34" charset="0"/>
                </a:rPr>
                <a:t>Primærfarger </a:t>
              </a:r>
              <a:r>
                <a:rPr lang="nb-NO" sz="1600" b="0" i="0">
                  <a:solidFill>
                    <a:schemeClr val="tx1"/>
                  </a:solidFill>
                  <a:latin typeface="Arial Nova Light" panose="020B0304020202020204" pitchFamily="34" charset="0"/>
                </a:rPr>
                <a:t>        Sekundærfarger skal </a:t>
              </a:r>
              <a:r>
                <a:rPr lang="nb-NO" sz="1600" b="1" i="0">
                  <a:solidFill>
                    <a:srgbClr val="FF8B4B"/>
                  </a:solidFill>
                  <a:latin typeface="Arial Nova" panose="020B0504020202020204" pitchFamily="34" charset="0"/>
                </a:rPr>
                <a:t>KUN</a:t>
              </a:r>
              <a:r>
                <a:rPr lang="nb-NO" sz="1600" b="0" i="0">
                  <a:solidFill>
                    <a:schemeClr val="bg1"/>
                  </a:solidFill>
                  <a:latin typeface="Arial Nova Light" panose="020B0304020202020204" pitchFamily="34" charset="0"/>
                </a:rPr>
                <a:t> </a:t>
              </a:r>
              <a:r>
                <a:rPr lang="nb-NO" sz="1600" b="0" i="0">
                  <a:solidFill>
                    <a:schemeClr val="tx1"/>
                  </a:solidFill>
                  <a:latin typeface="Arial Nova Light" panose="020B0304020202020204" pitchFamily="34" charset="0"/>
                </a:rPr>
                <a:t>benyttes i grafer, figurer og ikoner</a:t>
              </a:r>
              <a:r>
                <a:rPr lang="nb-NO" sz="1600" b="0" i="0">
                  <a:solidFill>
                    <a:schemeClr val="bg1"/>
                  </a:solidFill>
                  <a:latin typeface="Arial Nova Light" panose="020B0304020202020204" pitchFamily="34" charset="0"/>
                </a:rPr>
                <a:t>.</a:t>
              </a:r>
            </a:p>
          </p:txBody>
        </p:sp>
        <p:grpSp>
          <p:nvGrpSpPr>
            <p:cNvPr id="71" name="Gruppe 70">
              <a:extLst>
                <a:ext uri="{FF2B5EF4-FFF2-40B4-BE49-F238E27FC236}">
                  <a16:creationId xmlns:a16="http://schemas.microsoft.com/office/drawing/2014/main" id="{7008B59C-0BEF-7A4D-91EE-4DA501BCE004}"/>
                </a:ext>
              </a:extLst>
            </p:cNvPr>
            <p:cNvGrpSpPr/>
            <p:nvPr/>
          </p:nvGrpSpPr>
          <p:grpSpPr>
            <a:xfrm>
              <a:off x="8337719" y="-914294"/>
              <a:ext cx="7906454" cy="437685"/>
              <a:chOff x="31532" y="-965995"/>
              <a:chExt cx="7906454" cy="437685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D9FBE0C1-8D69-7F4F-B8CB-710A8B601B69}"/>
                  </a:ext>
                </a:extLst>
              </p:cNvPr>
              <p:cNvSpPr/>
              <p:nvPr/>
            </p:nvSpPr>
            <p:spPr>
              <a:xfrm>
                <a:off x="31532" y="-965994"/>
                <a:ext cx="497456" cy="4376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CB9D0D6A-3187-E547-9259-EA43D8EBA042}"/>
                  </a:ext>
                </a:extLst>
              </p:cNvPr>
              <p:cNvSpPr/>
              <p:nvPr/>
            </p:nvSpPr>
            <p:spPr>
              <a:xfrm>
                <a:off x="606680" y="-965994"/>
                <a:ext cx="497455" cy="4376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2D900471-DDE2-254B-88F3-9B1E1901878D}"/>
                  </a:ext>
                </a:extLst>
              </p:cNvPr>
              <p:cNvSpPr/>
              <p:nvPr/>
            </p:nvSpPr>
            <p:spPr>
              <a:xfrm>
                <a:off x="1683553" y="-965994"/>
                <a:ext cx="497456" cy="43768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74BFC8B0-F7D1-574A-8BD6-66EC32887DC0}"/>
                  </a:ext>
                </a:extLst>
              </p:cNvPr>
              <p:cNvSpPr/>
              <p:nvPr/>
            </p:nvSpPr>
            <p:spPr>
              <a:xfrm>
                <a:off x="2832246" y="-965994"/>
                <a:ext cx="497455" cy="43768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361BAED2-693F-3E46-B617-0D360212FC0B}"/>
                  </a:ext>
                </a:extLst>
              </p:cNvPr>
              <p:cNvSpPr/>
              <p:nvPr/>
            </p:nvSpPr>
            <p:spPr>
              <a:xfrm>
                <a:off x="3408992" y="-965994"/>
                <a:ext cx="497455" cy="4376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7" name="Rektangel 76">
                <a:extLst>
                  <a:ext uri="{FF2B5EF4-FFF2-40B4-BE49-F238E27FC236}">
                    <a16:creationId xmlns:a16="http://schemas.microsoft.com/office/drawing/2014/main" id="{D7D6F78F-AB29-BE47-B820-F4D1F11F7EC3}"/>
                  </a:ext>
                </a:extLst>
              </p:cNvPr>
              <p:cNvSpPr/>
              <p:nvPr/>
            </p:nvSpPr>
            <p:spPr>
              <a:xfrm>
                <a:off x="4566012" y="-965994"/>
                <a:ext cx="497456" cy="437684"/>
              </a:xfrm>
              <a:prstGeom prst="rect">
                <a:avLst/>
              </a:prstGeom>
              <a:solidFill>
                <a:srgbClr val="4C4D7B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DB7B4201-F705-AD4C-9BBC-80A18B667259}"/>
                  </a:ext>
                </a:extLst>
              </p:cNvPr>
              <p:cNvSpPr/>
              <p:nvPr/>
            </p:nvSpPr>
            <p:spPr>
              <a:xfrm>
                <a:off x="5140555" y="-965994"/>
                <a:ext cx="497455" cy="437683"/>
              </a:xfrm>
              <a:prstGeom prst="rect">
                <a:avLst/>
              </a:prstGeom>
              <a:solidFill>
                <a:srgbClr val="797BAA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818F48CE-FF47-B843-834B-AB73CBF5B7BA}"/>
                  </a:ext>
                </a:extLst>
              </p:cNvPr>
              <p:cNvSpPr/>
              <p:nvPr/>
            </p:nvSpPr>
            <p:spPr>
              <a:xfrm>
                <a:off x="6865386" y="-965994"/>
                <a:ext cx="497456" cy="437684"/>
              </a:xfrm>
              <a:prstGeom prst="rect">
                <a:avLst/>
              </a:prstGeom>
              <a:solidFill>
                <a:srgbClr val="FF8440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06735F7B-317D-884F-9DED-71230A2E8DBA}"/>
                  </a:ext>
                </a:extLst>
              </p:cNvPr>
              <p:cNvSpPr/>
              <p:nvPr/>
            </p:nvSpPr>
            <p:spPr>
              <a:xfrm>
                <a:off x="6290242" y="-965994"/>
                <a:ext cx="497455" cy="437683"/>
              </a:xfrm>
              <a:prstGeom prst="rect">
                <a:avLst/>
              </a:prstGeom>
              <a:solidFill>
                <a:srgbClr val="00A087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5948571F-65BE-CC41-AD97-90C86804CD62}"/>
                  </a:ext>
                </a:extLst>
              </p:cNvPr>
              <p:cNvSpPr/>
              <p:nvPr/>
            </p:nvSpPr>
            <p:spPr>
              <a:xfrm>
                <a:off x="5715097" y="-965994"/>
                <a:ext cx="497456" cy="437684"/>
              </a:xfrm>
              <a:prstGeom prst="rect">
                <a:avLst/>
              </a:prstGeom>
              <a:solidFill>
                <a:srgbClr val="008479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2" name="Rektangel 81">
                <a:extLst>
                  <a:ext uri="{FF2B5EF4-FFF2-40B4-BE49-F238E27FC236}">
                    <a16:creationId xmlns:a16="http://schemas.microsoft.com/office/drawing/2014/main" id="{9E46C7C7-49A4-E54B-AC15-C969B36CB1CD}"/>
                  </a:ext>
                </a:extLst>
              </p:cNvPr>
              <p:cNvSpPr/>
              <p:nvPr/>
            </p:nvSpPr>
            <p:spPr>
              <a:xfrm>
                <a:off x="3991769" y="-965994"/>
                <a:ext cx="497455" cy="43768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3" name="Rektangel 82">
                <a:extLst>
                  <a:ext uri="{FF2B5EF4-FFF2-40B4-BE49-F238E27FC236}">
                    <a16:creationId xmlns:a16="http://schemas.microsoft.com/office/drawing/2014/main" id="{BD840F8D-037A-AF4B-BE1C-3EDC5BA07E28}"/>
                  </a:ext>
                </a:extLst>
              </p:cNvPr>
              <p:cNvSpPr/>
              <p:nvPr/>
            </p:nvSpPr>
            <p:spPr>
              <a:xfrm>
                <a:off x="7440530" y="-965995"/>
                <a:ext cx="497456" cy="437684"/>
              </a:xfrm>
              <a:prstGeom prst="rect">
                <a:avLst/>
              </a:prstGeom>
              <a:solidFill>
                <a:srgbClr val="FFAD6F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90A6FF39-52D7-5648-9B58-DB5AF7AC9F7E}"/>
                  </a:ext>
                </a:extLst>
              </p:cNvPr>
              <p:cNvSpPr/>
              <p:nvPr/>
            </p:nvSpPr>
            <p:spPr>
              <a:xfrm>
                <a:off x="2262067" y="-965995"/>
                <a:ext cx="497456" cy="43768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cxnSp>
            <p:nvCxnSpPr>
              <p:cNvPr id="85" name="Rett linje 84">
                <a:extLst>
                  <a:ext uri="{FF2B5EF4-FFF2-40B4-BE49-F238E27FC236}">
                    <a16:creationId xmlns:a16="http://schemas.microsoft.com/office/drawing/2014/main" id="{42155544-A0F0-1548-9951-71A6E524DA4B}"/>
                  </a:ext>
                </a:extLst>
              </p:cNvPr>
              <p:cNvCxnSpPr/>
              <p:nvPr/>
            </p:nvCxnSpPr>
            <p:spPr>
              <a:xfrm>
                <a:off x="1407862" y="-965995"/>
                <a:ext cx="0" cy="43768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2827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835" r:id="rId2"/>
    <p:sldLayoutId id="2147483831" r:id="rId3"/>
    <p:sldLayoutId id="2147483830" r:id="rId4"/>
    <p:sldLayoutId id="2147483828" r:id="rId5"/>
    <p:sldLayoutId id="2147483716" r:id="rId6"/>
    <p:sldLayoutId id="2147483764" r:id="rId7"/>
    <p:sldLayoutId id="2147483726" r:id="rId8"/>
    <p:sldLayoutId id="2147483767" r:id="rId9"/>
    <p:sldLayoutId id="2147483734" r:id="rId10"/>
    <p:sldLayoutId id="2147483738" r:id="rId11"/>
    <p:sldLayoutId id="2147483739" r:id="rId12"/>
    <p:sldLayoutId id="2147483742" r:id="rId13"/>
    <p:sldLayoutId id="2147483744" r:id="rId14"/>
    <p:sldLayoutId id="2147483795" r:id="rId15"/>
    <p:sldLayoutId id="2147483746" r:id="rId16"/>
    <p:sldLayoutId id="2147483747" r:id="rId17"/>
    <p:sldLayoutId id="2147483748" r:id="rId18"/>
    <p:sldLayoutId id="2147483750" r:id="rId19"/>
    <p:sldLayoutId id="2147483751" r:id="rId20"/>
    <p:sldLayoutId id="2147483749" r:id="rId21"/>
    <p:sldLayoutId id="2147483753" r:id="rId22"/>
    <p:sldLayoutId id="2147483755" r:id="rId23"/>
    <p:sldLayoutId id="2147483768" r:id="rId24"/>
    <p:sldLayoutId id="2147483736" r:id="rId25"/>
    <p:sldLayoutId id="2147483845" r:id="rId26"/>
  </p:sldLayoutIdLst>
  <p:hf hdr="0" ftr="0" dt="0"/>
  <p:txStyles>
    <p:titleStyle>
      <a:lvl1pPr algn="l" defTabSz="1219170" rtl="0" eaLnBrk="1" latinLnBrk="0" hangingPunct="1">
        <a:lnSpc>
          <a:spcPct val="108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8000"/>
        </a:lnSpc>
        <a:spcBef>
          <a:spcPts val="133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8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8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8000"/>
        </a:lnSpc>
        <a:spcBef>
          <a:spcPts val="66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8000"/>
        </a:lnSpc>
        <a:spcBef>
          <a:spcPts val="66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EBB075-9C47-4453-9690-0A6FB38D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51" y="486834"/>
            <a:ext cx="14312193" cy="176741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1EA8B1-AF33-49EC-B05D-C02FDD4D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951" y="2434167"/>
            <a:ext cx="14312193" cy="58017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449660-2B4A-4F74-AAB1-AA6D0CB22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09" y="-191844"/>
            <a:ext cx="3657957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accent1"/>
                </a:solidFill>
              </a:defRPr>
            </a:lvl1pPr>
          </a:lstStyle>
          <a:p>
            <a:fld id="{091A7459-A0C9-4EDC-BBE9-9607B91CF325}" type="datetime1">
              <a:rPr lang="nb-NO" smtClean="0"/>
              <a:t>02.09.2022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12EC97F-D70B-49B8-B678-A94C1A22D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9257" y="8641234"/>
            <a:ext cx="5486936" cy="2308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500" b="0" i="0">
                <a:solidFill>
                  <a:schemeClr val="tx2"/>
                </a:solidFill>
                <a:latin typeface="+mn-lt"/>
              </a:defRPr>
            </a:lvl1pPr>
          </a:lstStyle>
          <a:p>
            <a:pPr algn="l"/>
            <a:r>
              <a:rPr lang="nb-NO">
                <a:solidFill>
                  <a:srgbClr val="182F4E"/>
                </a:solidFill>
              </a:rPr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8D596-017E-4D3D-9C5E-76963E297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29902" y="8664317"/>
            <a:ext cx="35242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dk1"/>
                </a:solidFill>
              </a:defRPr>
            </a:lvl1pPr>
          </a:lstStyle>
          <a:p>
            <a:fld id="{B7B102EC-AAEC-484C-8A9B-B15A6B4E7EE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 hidden="1">
            <a:extLst>
              <a:ext uri="{FF2B5EF4-FFF2-40B4-BE49-F238E27FC236}">
                <a16:creationId xmlns:a16="http://schemas.microsoft.com/office/drawing/2014/main" id="{B947C669-140C-41EA-8775-401C580AE0A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739200" y="-3740998"/>
            <a:ext cx="11124000" cy="10223079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6E0FB5C7-965E-45B7-9BE4-1E89E91C505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4706002" y="394249"/>
            <a:ext cx="1093136" cy="259269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BC525BE-300B-4E42-81FD-591FE09D08CD}"/>
              </a:ext>
            </a:extLst>
          </p:cNvPr>
          <p:cNvSpPr txBox="1"/>
          <p:nvPr/>
        </p:nvSpPr>
        <p:spPr>
          <a:xfrm>
            <a:off x="14706002" y="8648928"/>
            <a:ext cx="7239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1400"/>
              <a:t>|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A15D006-9F47-174C-9112-81091CA16A94}"/>
              </a:ext>
            </a:extLst>
          </p:cNvPr>
          <p:cNvGrpSpPr/>
          <p:nvPr/>
        </p:nvGrpSpPr>
        <p:grpSpPr>
          <a:xfrm>
            <a:off x="46145" y="-1871081"/>
            <a:ext cx="14089038" cy="1311788"/>
            <a:chOff x="8239319" y="-1788397"/>
            <a:chExt cx="14089038" cy="1311788"/>
          </a:xfrm>
        </p:grpSpPr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DE8F967A-25F2-8749-9AE1-56773E4C1D65}"/>
                </a:ext>
              </a:extLst>
            </p:cNvPr>
            <p:cNvSpPr/>
            <p:nvPr/>
          </p:nvSpPr>
          <p:spPr>
            <a:xfrm>
              <a:off x="8239319" y="-1788397"/>
              <a:ext cx="19527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800">
                  <a:solidFill>
                    <a:schemeClr val="tx1"/>
                  </a:solidFill>
                </a:rPr>
                <a:t>NHOs fargepalett</a:t>
              </a: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99F1C36A-FBAD-B34B-BCD5-D2F5CC73518D}"/>
                </a:ext>
              </a:extLst>
            </p:cNvPr>
            <p:cNvSpPr/>
            <p:nvPr/>
          </p:nvSpPr>
          <p:spPr>
            <a:xfrm>
              <a:off x="8239319" y="-1414936"/>
              <a:ext cx="140890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600" b="1" i="0">
                  <a:solidFill>
                    <a:schemeClr val="tx1"/>
                  </a:solidFill>
                  <a:latin typeface="Arial Nova Light" panose="020B0304020202020204" pitchFamily="34" charset="0"/>
                </a:rPr>
                <a:t>Primærfarger </a:t>
              </a:r>
              <a:r>
                <a:rPr lang="nb-NO" sz="1600" b="0" i="0">
                  <a:solidFill>
                    <a:schemeClr val="tx1"/>
                  </a:solidFill>
                  <a:latin typeface="Arial Nova Light" panose="020B0304020202020204" pitchFamily="34" charset="0"/>
                </a:rPr>
                <a:t>        Sekundærfarger skal </a:t>
              </a:r>
              <a:r>
                <a:rPr lang="nb-NO" sz="1600" b="1" i="0">
                  <a:solidFill>
                    <a:srgbClr val="FF8B4B"/>
                  </a:solidFill>
                  <a:latin typeface="Arial Nova" panose="020B0504020202020204" pitchFamily="34" charset="0"/>
                </a:rPr>
                <a:t>KUN</a:t>
              </a:r>
              <a:r>
                <a:rPr lang="nb-NO" sz="1600" b="0" i="0">
                  <a:solidFill>
                    <a:schemeClr val="bg1"/>
                  </a:solidFill>
                  <a:latin typeface="Arial Nova Light" panose="020B0304020202020204" pitchFamily="34" charset="0"/>
                </a:rPr>
                <a:t> </a:t>
              </a:r>
              <a:r>
                <a:rPr lang="nb-NO" sz="1600" b="0" i="0">
                  <a:solidFill>
                    <a:schemeClr val="tx1"/>
                  </a:solidFill>
                  <a:latin typeface="Arial Nova Light" panose="020B0304020202020204" pitchFamily="34" charset="0"/>
                </a:rPr>
                <a:t>benyttes i grafer, figurer og ikoner</a:t>
              </a:r>
              <a:r>
                <a:rPr lang="nb-NO" sz="1600" b="0" i="0">
                  <a:solidFill>
                    <a:schemeClr val="bg1"/>
                  </a:solidFill>
                  <a:latin typeface="Arial Nova Light" panose="020B0304020202020204" pitchFamily="34" charset="0"/>
                </a:rPr>
                <a:t>.</a:t>
              </a:r>
            </a:p>
          </p:txBody>
        </p:sp>
        <p:grpSp>
          <p:nvGrpSpPr>
            <p:cNvPr id="71" name="Gruppe 70">
              <a:extLst>
                <a:ext uri="{FF2B5EF4-FFF2-40B4-BE49-F238E27FC236}">
                  <a16:creationId xmlns:a16="http://schemas.microsoft.com/office/drawing/2014/main" id="{7008B59C-0BEF-7A4D-91EE-4DA501BCE004}"/>
                </a:ext>
              </a:extLst>
            </p:cNvPr>
            <p:cNvGrpSpPr/>
            <p:nvPr/>
          </p:nvGrpSpPr>
          <p:grpSpPr>
            <a:xfrm>
              <a:off x="8337719" y="-914294"/>
              <a:ext cx="7906454" cy="437685"/>
              <a:chOff x="31532" y="-965995"/>
              <a:chExt cx="7906454" cy="437685"/>
            </a:xfrm>
          </p:grpSpPr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D9FBE0C1-8D69-7F4F-B8CB-710A8B601B69}"/>
                  </a:ext>
                </a:extLst>
              </p:cNvPr>
              <p:cNvSpPr/>
              <p:nvPr/>
            </p:nvSpPr>
            <p:spPr>
              <a:xfrm>
                <a:off x="31532" y="-965994"/>
                <a:ext cx="497456" cy="4376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CB9D0D6A-3187-E547-9259-EA43D8EBA042}"/>
                  </a:ext>
                </a:extLst>
              </p:cNvPr>
              <p:cNvSpPr/>
              <p:nvPr/>
            </p:nvSpPr>
            <p:spPr>
              <a:xfrm>
                <a:off x="606680" y="-965994"/>
                <a:ext cx="497455" cy="4376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2D900471-DDE2-254B-88F3-9B1E1901878D}"/>
                  </a:ext>
                </a:extLst>
              </p:cNvPr>
              <p:cNvSpPr/>
              <p:nvPr/>
            </p:nvSpPr>
            <p:spPr>
              <a:xfrm>
                <a:off x="1683553" y="-965994"/>
                <a:ext cx="497456" cy="43768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74BFC8B0-F7D1-574A-8BD6-66EC32887DC0}"/>
                  </a:ext>
                </a:extLst>
              </p:cNvPr>
              <p:cNvSpPr/>
              <p:nvPr/>
            </p:nvSpPr>
            <p:spPr>
              <a:xfrm>
                <a:off x="2832246" y="-965994"/>
                <a:ext cx="497455" cy="43768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361BAED2-693F-3E46-B617-0D360212FC0B}"/>
                  </a:ext>
                </a:extLst>
              </p:cNvPr>
              <p:cNvSpPr/>
              <p:nvPr/>
            </p:nvSpPr>
            <p:spPr>
              <a:xfrm>
                <a:off x="3408992" y="-965994"/>
                <a:ext cx="497455" cy="43768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7" name="Rektangel 76">
                <a:extLst>
                  <a:ext uri="{FF2B5EF4-FFF2-40B4-BE49-F238E27FC236}">
                    <a16:creationId xmlns:a16="http://schemas.microsoft.com/office/drawing/2014/main" id="{D7D6F78F-AB29-BE47-B820-F4D1F11F7EC3}"/>
                  </a:ext>
                </a:extLst>
              </p:cNvPr>
              <p:cNvSpPr/>
              <p:nvPr/>
            </p:nvSpPr>
            <p:spPr>
              <a:xfrm>
                <a:off x="4566012" y="-965994"/>
                <a:ext cx="497456" cy="437684"/>
              </a:xfrm>
              <a:prstGeom prst="rect">
                <a:avLst/>
              </a:prstGeom>
              <a:solidFill>
                <a:srgbClr val="4C4D7B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DB7B4201-F705-AD4C-9BBC-80A18B667259}"/>
                  </a:ext>
                </a:extLst>
              </p:cNvPr>
              <p:cNvSpPr/>
              <p:nvPr/>
            </p:nvSpPr>
            <p:spPr>
              <a:xfrm>
                <a:off x="5140555" y="-965994"/>
                <a:ext cx="497455" cy="437683"/>
              </a:xfrm>
              <a:prstGeom prst="rect">
                <a:avLst/>
              </a:prstGeom>
              <a:solidFill>
                <a:srgbClr val="797BAA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818F48CE-FF47-B843-834B-AB73CBF5B7BA}"/>
                  </a:ext>
                </a:extLst>
              </p:cNvPr>
              <p:cNvSpPr/>
              <p:nvPr/>
            </p:nvSpPr>
            <p:spPr>
              <a:xfrm>
                <a:off x="6865386" y="-965994"/>
                <a:ext cx="497456" cy="437684"/>
              </a:xfrm>
              <a:prstGeom prst="rect">
                <a:avLst/>
              </a:prstGeom>
              <a:solidFill>
                <a:srgbClr val="FF8440">
                  <a:alpha val="94000"/>
                </a:srgb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06735F7B-317D-884F-9DED-71230A2E8DBA}"/>
                  </a:ext>
                </a:extLst>
              </p:cNvPr>
              <p:cNvSpPr/>
              <p:nvPr/>
            </p:nvSpPr>
            <p:spPr>
              <a:xfrm>
                <a:off x="6290242" y="-965994"/>
                <a:ext cx="497455" cy="437683"/>
              </a:xfrm>
              <a:prstGeom prst="rect">
                <a:avLst/>
              </a:prstGeom>
              <a:solidFill>
                <a:srgbClr val="00A087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5948571F-65BE-CC41-AD97-90C86804CD62}"/>
                  </a:ext>
                </a:extLst>
              </p:cNvPr>
              <p:cNvSpPr/>
              <p:nvPr/>
            </p:nvSpPr>
            <p:spPr>
              <a:xfrm>
                <a:off x="5715097" y="-965994"/>
                <a:ext cx="497456" cy="437684"/>
              </a:xfrm>
              <a:prstGeom prst="rect">
                <a:avLst/>
              </a:prstGeom>
              <a:solidFill>
                <a:srgbClr val="008479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2" name="Rektangel 81">
                <a:extLst>
                  <a:ext uri="{FF2B5EF4-FFF2-40B4-BE49-F238E27FC236}">
                    <a16:creationId xmlns:a16="http://schemas.microsoft.com/office/drawing/2014/main" id="{9E46C7C7-49A4-E54B-AC15-C969B36CB1CD}"/>
                  </a:ext>
                </a:extLst>
              </p:cNvPr>
              <p:cNvSpPr/>
              <p:nvPr/>
            </p:nvSpPr>
            <p:spPr>
              <a:xfrm>
                <a:off x="3991769" y="-965994"/>
                <a:ext cx="497455" cy="43768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3" name="Rektangel 82">
                <a:extLst>
                  <a:ext uri="{FF2B5EF4-FFF2-40B4-BE49-F238E27FC236}">
                    <a16:creationId xmlns:a16="http://schemas.microsoft.com/office/drawing/2014/main" id="{BD840F8D-037A-AF4B-BE1C-3EDC5BA07E28}"/>
                  </a:ext>
                </a:extLst>
              </p:cNvPr>
              <p:cNvSpPr/>
              <p:nvPr/>
            </p:nvSpPr>
            <p:spPr>
              <a:xfrm>
                <a:off x="7440530" y="-965995"/>
                <a:ext cx="497456" cy="437684"/>
              </a:xfrm>
              <a:prstGeom prst="rect">
                <a:avLst/>
              </a:prstGeom>
              <a:solidFill>
                <a:srgbClr val="FFAD6F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90A6FF39-52D7-5648-9B58-DB5AF7AC9F7E}"/>
                  </a:ext>
                </a:extLst>
              </p:cNvPr>
              <p:cNvSpPr/>
              <p:nvPr/>
            </p:nvSpPr>
            <p:spPr>
              <a:xfrm>
                <a:off x="2262067" y="-965995"/>
                <a:ext cx="497456" cy="43768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cxnSp>
            <p:nvCxnSpPr>
              <p:cNvPr id="85" name="Rett linje 84">
                <a:extLst>
                  <a:ext uri="{FF2B5EF4-FFF2-40B4-BE49-F238E27FC236}">
                    <a16:creationId xmlns:a16="http://schemas.microsoft.com/office/drawing/2014/main" id="{42155544-A0F0-1548-9951-71A6E524DA4B}"/>
                  </a:ext>
                </a:extLst>
              </p:cNvPr>
              <p:cNvCxnSpPr/>
              <p:nvPr/>
            </p:nvCxnSpPr>
            <p:spPr>
              <a:xfrm>
                <a:off x="1407862" y="-965995"/>
                <a:ext cx="0" cy="43768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017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36" r:id="rId2"/>
    <p:sldLayoutId id="2147483833" r:id="rId3"/>
    <p:sldLayoutId id="2147483801" r:id="rId4"/>
    <p:sldLayoutId id="2147483834" r:id="rId5"/>
    <p:sldLayoutId id="2147483803" r:id="rId6"/>
    <p:sldLayoutId id="2147483805" r:id="rId7"/>
    <p:sldLayoutId id="2147483807" r:id="rId8"/>
    <p:sldLayoutId id="2147483844" r:id="rId9"/>
    <p:sldLayoutId id="2147483810" r:id="rId10"/>
    <p:sldLayoutId id="2147483812" r:id="rId11"/>
    <p:sldLayoutId id="2147483838" r:id="rId12"/>
    <p:sldLayoutId id="2147483839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40" r:id="rId21"/>
    <p:sldLayoutId id="2147483823" r:id="rId22"/>
    <p:sldLayoutId id="2147483827" r:id="rId23"/>
    <p:sldLayoutId id="2147483843" r:id="rId24"/>
    <p:sldLayoutId id="2147483841" r:id="rId25"/>
    <p:sldLayoutId id="2147483842" r:id="rId26"/>
    <p:sldLayoutId id="2147483735" r:id="rId27"/>
    <p:sldLayoutId id="2147483826" r:id="rId28"/>
  </p:sldLayoutIdLst>
  <p:hf hdr="0" ftr="0" dt="0"/>
  <p:txStyles>
    <p:titleStyle>
      <a:lvl1pPr algn="l" defTabSz="1219170" rtl="0" eaLnBrk="1" latinLnBrk="0" hangingPunct="1">
        <a:lnSpc>
          <a:spcPct val="108000"/>
        </a:lnSpc>
        <a:spcBef>
          <a:spcPct val="0"/>
        </a:spcBef>
        <a:buNone/>
        <a:defRPr sz="4000" kern="1200">
          <a:solidFill>
            <a:srgbClr val="182F4E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08000"/>
        </a:lnSpc>
        <a:spcBef>
          <a:spcPts val="133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08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08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08000"/>
        </a:lnSpc>
        <a:spcBef>
          <a:spcPts val="667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08000"/>
        </a:lnSpc>
        <a:spcBef>
          <a:spcPts val="66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FB1973CF-9B43-36F6-8937-A9157E9B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2EC-AAEC-484C-8A9B-B15A6B4E7EEA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DB0A3A2-4745-546D-C0F3-4616AB1A53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NHO Reiseliv August 2022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4E0D7A-A09E-9A40-4AD9-E421DBDDDFB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019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34DC3B-8BA1-40CC-B58D-3DFCD919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607" y="1411009"/>
            <a:ext cx="8038993" cy="1107996"/>
          </a:xfrm>
        </p:spPr>
        <p:txBody>
          <a:bodyPr/>
          <a:lstStyle/>
          <a:p>
            <a:r>
              <a:rPr lang="nb-NO" dirty="0"/>
              <a:t>Metode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B25B6B2-085B-4D4A-A08F-E2A168F3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02EC-AAEC-484C-8A9B-B15A6B4E7EEA}" type="slidenum">
              <a:rPr lang="nb-NO" smtClean="0"/>
              <a:t>2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E3DDCE4-75D6-4647-AA63-C0B7D573B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1ADD2E-748E-4BD6-B18A-689466A97B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606" y="2519005"/>
            <a:ext cx="8038993" cy="5158922"/>
          </a:xfrm>
        </p:spPr>
        <p:txBody>
          <a:bodyPr>
            <a:normAutofit/>
          </a:bodyPr>
          <a:lstStyle/>
          <a:p>
            <a:r>
              <a:rPr lang="nb-NO" sz="2000" dirty="0"/>
              <a:t>1060 webintervju med et landsrepresentativt utvalg av Norges befolkning, 18 år og eldre. Gjennomført av Ipsos Norge, som en del av deres omnibus, i perioden 17.-31.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04555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Har du planer om å dra på ferie- eller fritidsreise i høst?
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 sz="3200"/>
              <a:t>Click to edit Master text styles</a:t>
            </a:r>
          </a:p>
        </p:txBody>
      </p:sp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561455032"/>
              </p:ext>
            </p:extLst>
          </p:nvPr>
        </p:nvGraphicFramePr>
        <p:xfrm>
          <a:off x="0" y="2658013"/>
          <a:ext cx="7137070" cy="589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Object">
            <a:extLst>
              <a:ext uri="{FF2B5EF4-FFF2-40B4-BE49-F238E27FC236}">
                <a16:creationId xmlns:a16="http://schemas.microsoft.com/office/drawing/2014/main" id="{7CD765CE-8B83-13E8-8A07-DCF82A61A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411940"/>
              </p:ext>
            </p:extLst>
          </p:nvPr>
        </p:nvGraphicFramePr>
        <p:xfrm>
          <a:off x="6863937" y="2658013"/>
          <a:ext cx="9109726" cy="500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Hvor planlegger du å dra på ferie- eller fritidsreise i høst?
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 sz="3200"/>
              <a:t>Click to edit Master text styles</a:t>
            </a:r>
          </a:p>
        </p:txBody>
      </p:sp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4016520812"/>
              </p:ext>
            </p:extLst>
          </p:nvPr>
        </p:nvGraphicFramePr>
        <p:xfrm>
          <a:off x="187171" y="2802577"/>
          <a:ext cx="7769297" cy="5409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9D5E5948-C9C0-61E0-63A4-EFB39C55B40B}"/>
              </a:ext>
            </a:extLst>
          </p:cNvPr>
          <p:cNvSpPr txBox="1"/>
          <p:nvPr/>
        </p:nvSpPr>
        <p:spPr>
          <a:xfrm>
            <a:off x="1116280" y="1603404"/>
            <a:ext cx="431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000" i="1" dirty="0"/>
              <a:t>Filter – skal reise i høst</a:t>
            </a:r>
          </a:p>
        </p:txBody>
      </p:sp>
      <p:graphicFrame>
        <p:nvGraphicFramePr>
          <p:cNvPr id="6" name="ChartObject">
            <a:extLst>
              <a:ext uri="{FF2B5EF4-FFF2-40B4-BE49-F238E27FC236}">
                <a16:creationId xmlns:a16="http://schemas.microsoft.com/office/drawing/2014/main" id="{376ADEEE-3E90-F6D7-1216-6A8867C97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419306"/>
              </p:ext>
            </p:extLst>
          </p:nvPr>
        </p:nvGraphicFramePr>
        <p:xfrm>
          <a:off x="8127047" y="2802577"/>
          <a:ext cx="7888050" cy="580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80" y="344330"/>
            <a:ext cx="13252463" cy="1767417"/>
          </a:xfrm>
        </p:spPr>
        <p:txBody>
          <a:bodyPr>
            <a:normAutofit/>
          </a:bodyPr>
          <a:lstStyle/>
          <a:p>
            <a:r>
              <a:rPr lang="nb-NO"/>
              <a:t>Hvor i Norge har du planer om å reise?
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 sz="3200"/>
              <a:t>Click to edit Master text styles</a:t>
            </a:r>
          </a:p>
        </p:txBody>
      </p:sp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4291165941"/>
              </p:ext>
            </p:extLst>
          </p:nvPr>
        </p:nvGraphicFramePr>
        <p:xfrm>
          <a:off x="368403" y="2755075"/>
          <a:ext cx="6926149" cy="533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04EABFCE-E8A4-687D-7DD6-596A565759B6}"/>
              </a:ext>
            </a:extLst>
          </p:cNvPr>
          <p:cNvSpPr txBox="1"/>
          <p:nvPr/>
        </p:nvSpPr>
        <p:spPr>
          <a:xfrm>
            <a:off x="1116280" y="1603404"/>
            <a:ext cx="431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000" i="1" dirty="0"/>
              <a:t>Filter – skal reise i Norge i høst</a:t>
            </a:r>
          </a:p>
        </p:txBody>
      </p:sp>
      <p:graphicFrame>
        <p:nvGraphicFramePr>
          <p:cNvPr id="6" name="ChartObject">
            <a:extLst>
              <a:ext uri="{FF2B5EF4-FFF2-40B4-BE49-F238E27FC236}">
                <a16:creationId xmlns:a16="http://schemas.microsoft.com/office/drawing/2014/main" id="{0B464084-A4EA-8066-99B2-BA6B70010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491837"/>
              </p:ext>
            </p:extLst>
          </p:nvPr>
        </p:nvGraphicFramePr>
        <p:xfrm>
          <a:off x="7359867" y="2630248"/>
          <a:ext cx="8529318" cy="580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Hvilke av følgende ferieformer beskriver best den eller de ferie- og fritidsreisene du planlegger i Norge i høst?
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 sz="3200"/>
              <a:t>Click to edit Master text styles</a:t>
            </a:r>
          </a:p>
        </p:txBody>
      </p:sp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2400155838"/>
              </p:ext>
            </p:extLst>
          </p:nvPr>
        </p:nvGraphicFramePr>
        <p:xfrm>
          <a:off x="531556" y="2766951"/>
          <a:ext cx="6356132" cy="571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333F75B2-93D6-9BA9-6BC8-D4DD8AC370A2}"/>
              </a:ext>
            </a:extLst>
          </p:cNvPr>
          <p:cNvSpPr txBox="1"/>
          <p:nvPr/>
        </p:nvSpPr>
        <p:spPr>
          <a:xfrm>
            <a:off x="970951" y="1854141"/>
            <a:ext cx="431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000" i="1" dirty="0"/>
              <a:t>Filter – skal reise i høst</a:t>
            </a:r>
          </a:p>
        </p:txBody>
      </p:sp>
      <p:graphicFrame>
        <p:nvGraphicFramePr>
          <p:cNvPr id="6" name="ChartObject">
            <a:extLst>
              <a:ext uri="{FF2B5EF4-FFF2-40B4-BE49-F238E27FC236}">
                <a16:creationId xmlns:a16="http://schemas.microsoft.com/office/drawing/2014/main" id="{FA804934-853C-C8CE-95B4-CC5CF4D68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72682"/>
              </p:ext>
            </p:extLst>
          </p:nvPr>
        </p:nvGraphicFramePr>
        <p:xfrm>
          <a:off x="7181737" y="2766951"/>
          <a:ext cx="9182461" cy="580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94" y="237452"/>
            <a:ext cx="14312193" cy="1767417"/>
          </a:xfrm>
        </p:spPr>
        <p:txBody>
          <a:bodyPr>
            <a:normAutofit/>
          </a:bodyPr>
          <a:lstStyle/>
          <a:p>
            <a:r>
              <a:rPr lang="nb-NO" dirty="0"/>
              <a:t>I hvilken grad tror du tøffere økonomiske tider vil påvirke din evne til å reise, spise på restaurant eller bo på hotell fremover?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/>
        <p:txBody>
          <a:bodyPr/>
          <a:lstStyle/>
          <a:p>
            <a:pPr lvl="0"/>
            <a:r>
              <a:rPr lang="en-US" sz="3200"/>
              <a:t>Click to edit Master text styles</a:t>
            </a:r>
          </a:p>
        </p:txBody>
      </p:sp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1315518363"/>
              </p:ext>
            </p:extLst>
          </p:nvPr>
        </p:nvGraphicFramePr>
        <p:xfrm>
          <a:off x="368403" y="2778827"/>
          <a:ext cx="7436788" cy="5504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Object">
            <a:extLst>
              <a:ext uri="{FF2B5EF4-FFF2-40B4-BE49-F238E27FC236}">
                <a16:creationId xmlns:a16="http://schemas.microsoft.com/office/drawing/2014/main" id="{049304F8-06CA-2C49-78CA-F10AC2D40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265047"/>
              </p:ext>
            </p:extLst>
          </p:nvPr>
        </p:nvGraphicFramePr>
        <p:xfrm>
          <a:off x="7805190" y="2778827"/>
          <a:ext cx="8588694" cy="580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ny testmal 2022">
  <a:themeElements>
    <a:clrScheme name="Egendefinert 1">
      <a:dk1>
        <a:srgbClr val="222222"/>
      </a:dk1>
      <a:lt1>
        <a:srgbClr val="FFFFFF"/>
      </a:lt1>
      <a:dk2>
        <a:srgbClr val="182F4E"/>
      </a:dk2>
      <a:lt2>
        <a:srgbClr val="FEFFFF"/>
      </a:lt2>
      <a:accent1>
        <a:srgbClr val="0F81BC"/>
      </a:accent1>
      <a:accent2>
        <a:srgbClr val="004479"/>
      </a:accent2>
      <a:accent3>
        <a:srgbClr val="E7F6FC"/>
      </a:accent3>
      <a:accent4>
        <a:srgbClr val="77A8A9"/>
      </a:accent4>
      <a:accent5>
        <a:srgbClr val="407879"/>
      </a:accent5>
      <a:accent6>
        <a:srgbClr val="FFD546"/>
      </a:accent6>
      <a:hlink>
        <a:srgbClr val="797979"/>
      </a:hlink>
      <a:folHlink>
        <a:srgbClr val="D5D5D5"/>
      </a:folHlink>
    </a:clrScheme>
    <a:fontScheme name="Egendefinert 59">
      <a:majorFont>
        <a:latin typeface="Georgi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 testmal 2022" id="{6587E5C0-7E74-4C8C-8701-8FC73C8C83C6}" vid="{FA622DAF-7B6B-4708-ACC9-10CAA4AFC484}"/>
    </a:ext>
  </a:extLst>
</a:theme>
</file>

<file path=ppt/theme/theme2.xml><?xml version="1.0" encoding="utf-8"?>
<a:theme xmlns:a="http://schemas.openxmlformats.org/drawingml/2006/main" name="2_NHO-tema 1">
  <a:themeElements>
    <a:clrScheme name="Egendefinert 3">
      <a:dk1>
        <a:srgbClr val="222222"/>
      </a:dk1>
      <a:lt1>
        <a:srgbClr val="FFFFFF"/>
      </a:lt1>
      <a:dk2>
        <a:srgbClr val="182F4E"/>
      </a:dk2>
      <a:lt2>
        <a:srgbClr val="0F81BC"/>
      </a:lt2>
      <a:accent1>
        <a:srgbClr val="0F81BC"/>
      </a:accent1>
      <a:accent2>
        <a:srgbClr val="004479"/>
      </a:accent2>
      <a:accent3>
        <a:srgbClr val="E7F6FC"/>
      </a:accent3>
      <a:accent4>
        <a:srgbClr val="77A8A9"/>
      </a:accent4>
      <a:accent5>
        <a:srgbClr val="407879"/>
      </a:accent5>
      <a:accent6>
        <a:srgbClr val="FFD546"/>
      </a:accent6>
      <a:hlink>
        <a:srgbClr val="797979"/>
      </a:hlink>
      <a:folHlink>
        <a:srgbClr val="D5D5D5"/>
      </a:folHlink>
    </a:clrScheme>
    <a:fontScheme name="Egendefinert 59">
      <a:majorFont>
        <a:latin typeface="Georgi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1" id="{6DDCA148-2866-A34D-A361-17A29E143E8D}" vid="{ED99933F-59B0-7043-B2BC-59BE7D88D4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 testmal 2022</Template>
  <TotalTime>16</TotalTime>
  <Words>176</Words>
  <Application>Microsoft Office PowerPoint</Application>
  <PresentationFormat>Egendefinert</PresentationFormat>
  <Paragraphs>18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Arial Nova</vt:lpstr>
      <vt:lpstr>Arial Nova Light</vt:lpstr>
      <vt:lpstr>Georgia</vt:lpstr>
      <vt:lpstr>ny testmal 2022</vt:lpstr>
      <vt:lpstr>2_NHO-tema 1</vt:lpstr>
      <vt:lpstr>NHO Reiseliv August 2022</vt:lpstr>
      <vt:lpstr>Metode </vt:lpstr>
      <vt:lpstr>Har du planer om å dra på ferie- eller fritidsreise i høst?
</vt:lpstr>
      <vt:lpstr>Hvor planlegger du å dra på ferie- eller fritidsreise i høst?
</vt:lpstr>
      <vt:lpstr>Hvor i Norge har du planer om å reise?
</vt:lpstr>
      <vt:lpstr>Hvilke av følgende ferieformer beskriver best den eller de ferie- og fritidsreisene du planlegger i Norge i høst?
</vt:lpstr>
      <vt:lpstr>I hvilken grad tror du tøffere økonomiske tider vil påvirke din evne til å reise, spise på restaurant eller bo på hotell fremover?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NHO Reiseliv August 2022</dc:title>
  <dc:creator>Torunn Sirevaag</dc:creator>
  <cp:lastModifiedBy>Torunn Sirevaag</cp:lastModifiedBy>
  <cp:revision>1</cp:revision>
  <dcterms:created xsi:type="dcterms:W3CDTF">2022-09-02T08:43:12Z</dcterms:created>
  <dcterms:modified xsi:type="dcterms:W3CDTF">2022-09-02T08:59:22Z</dcterms:modified>
</cp:coreProperties>
</file>